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1" r:id="rId3"/>
    <p:sldId id="313" r:id="rId4"/>
    <p:sldId id="277" r:id="rId5"/>
    <p:sldId id="312" r:id="rId6"/>
    <p:sldId id="282" r:id="rId7"/>
    <p:sldId id="306" r:id="rId8"/>
    <p:sldId id="305" r:id="rId9"/>
    <p:sldId id="284" r:id="rId10"/>
    <p:sldId id="307" r:id="rId11"/>
    <p:sldId id="308" r:id="rId12"/>
    <p:sldId id="302" r:id="rId13"/>
    <p:sldId id="289" r:id="rId14"/>
    <p:sldId id="311" r:id="rId15"/>
    <p:sldId id="292" r:id="rId16"/>
    <p:sldId id="310" r:id="rId17"/>
    <p:sldId id="317" r:id="rId18"/>
    <p:sldId id="298" r:id="rId19"/>
    <p:sldId id="285" r:id="rId20"/>
    <p:sldId id="304" r:id="rId21"/>
    <p:sldId id="316" r:id="rId22"/>
    <p:sldId id="296" r:id="rId23"/>
    <p:sldId id="286" r:id="rId24"/>
    <p:sldId id="301" r:id="rId25"/>
    <p:sldId id="288" r:id="rId26"/>
    <p:sldId id="294" r:id="rId27"/>
    <p:sldId id="303" r:id="rId28"/>
    <p:sldId id="299" r:id="rId29"/>
    <p:sldId id="300" r:id="rId30"/>
    <p:sldId id="315" r:id="rId31"/>
    <p:sldId id="309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7401"/>
    <a:srgbClr val="FF3300"/>
    <a:srgbClr val="FFCC00"/>
    <a:srgbClr val="EAEAEA"/>
    <a:srgbClr val="B2B2B2"/>
    <a:srgbClr val="FC9204"/>
    <a:srgbClr val="EBEE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53" autoAdjust="0"/>
    <p:restoredTop sz="86387" autoAdjust="0"/>
  </p:normalViewPr>
  <p:slideViewPr>
    <p:cSldViewPr>
      <p:cViewPr varScale="1">
        <p:scale>
          <a:sx n="67" d="100"/>
          <a:sy n="67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"/>
    </p:cViewPr>
  </p:sorter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3F0ACE-8389-4BCF-BAAA-1BEE2A0E7913}" type="doc">
      <dgm:prSet loTypeId="urn:microsoft.com/office/officeart/2005/8/layout/hProcess4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3496E14-2D70-4D86-B35C-022C3FE71707}">
      <dgm:prSet phldrT="[Text]"/>
      <dgm:spPr/>
      <dgm:t>
        <a:bodyPr/>
        <a:lstStyle/>
        <a:p>
          <a:r>
            <a:rPr lang="en-US" dirty="0" smtClean="0"/>
            <a:t>Tools</a:t>
          </a:r>
          <a:endParaRPr lang="en-US" dirty="0"/>
        </a:p>
      </dgm:t>
    </dgm:pt>
    <dgm:pt modelId="{BF6ABE80-D0FE-40FC-AF66-9B51B36F2910}" type="parTrans" cxnId="{E48C1E11-B2BB-48FE-A2CB-4716F6D54E9C}">
      <dgm:prSet/>
      <dgm:spPr/>
      <dgm:t>
        <a:bodyPr/>
        <a:lstStyle/>
        <a:p>
          <a:endParaRPr lang="en-US"/>
        </a:p>
      </dgm:t>
    </dgm:pt>
    <dgm:pt modelId="{2B86861D-8231-4E85-9969-7F5C4903DD30}" type="sibTrans" cxnId="{E48C1E11-B2BB-48FE-A2CB-4716F6D54E9C}">
      <dgm:prSet/>
      <dgm:spPr/>
      <dgm:t>
        <a:bodyPr/>
        <a:lstStyle/>
        <a:p>
          <a:endParaRPr lang="en-US" dirty="0"/>
        </a:p>
      </dgm:t>
    </dgm:pt>
    <dgm:pt modelId="{5B662A56-E2C2-4E38-BF7E-7D672F2CFA35}">
      <dgm:prSet phldrT="[Text]"/>
      <dgm:spPr/>
      <dgm:t>
        <a:bodyPr/>
        <a:lstStyle/>
        <a:p>
          <a:r>
            <a:rPr lang="en-US" dirty="0" smtClean="0"/>
            <a:t>Database</a:t>
          </a:r>
          <a:endParaRPr lang="en-US" dirty="0"/>
        </a:p>
      </dgm:t>
    </dgm:pt>
    <dgm:pt modelId="{3EDAF55D-7B4C-438B-B516-E65B6A0BCC1D}" type="parTrans" cxnId="{6E95E089-D894-41FD-A937-2C2D9F49A879}">
      <dgm:prSet/>
      <dgm:spPr/>
      <dgm:t>
        <a:bodyPr/>
        <a:lstStyle/>
        <a:p>
          <a:endParaRPr lang="en-US"/>
        </a:p>
      </dgm:t>
    </dgm:pt>
    <dgm:pt modelId="{788823BB-0BBB-47C0-BA5B-17675BDF2CAA}" type="sibTrans" cxnId="{6E95E089-D894-41FD-A937-2C2D9F49A879}">
      <dgm:prSet/>
      <dgm:spPr/>
      <dgm:t>
        <a:bodyPr/>
        <a:lstStyle/>
        <a:p>
          <a:endParaRPr lang="en-US"/>
        </a:p>
      </dgm:t>
    </dgm:pt>
    <dgm:pt modelId="{20CC354B-EC55-491A-AD20-156F77F3846C}">
      <dgm:prSet phldrT="[Text]"/>
      <dgm:spPr/>
      <dgm:t>
        <a:bodyPr/>
        <a:lstStyle/>
        <a:p>
          <a:r>
            <a:rPr lang="en-US" dirty="0" smtClean="0"/>
            <a:t>Human</a:t>
          </a:r>
          <a:endParaRPr lang="en-US" dirty="0"/>
        </a:p>
      </dgm:t>
    </dgm:pt>
    <dgm:pt modelId="{C1B19A33-04FD-4FCA-849C-1B8F3294B19D}" type="parTrans" cxnId="{B5BD6F0D-36F5-446E-BDF9-481462FF849B}">
      <dgm:prSet/>
      <dgm:spPr/>
      <dgm:t>
        <a:bodyPr/>
        <a:lstStyle/>
        <a:p>
          <a:endParaRPr lang="en-US"/>
        </a:p>
      </dgm:t>
    </dgm:pt>
    <dgm:pt modelId="{49FB51BF-4B1A-4276-BB31-CB2B1E628474}" type="sibTrans" cxnId="{B5BD6F0D-36F5-446E-BDF9-481462FF849B}">
      <dgm:prSet/>
      <dgm:spPr/>
      <dgm:t>
        <a:bodyPr/>
        <a:lstStyle/>
        <a:p>
          <a:endParaRPr lang="en-US"/>
        </a:p>
      </dgm:t>
    </dgm:pt>
    <dgm:pt modelId="{F26DCDE1-B706-4749-9673-B4DC141CB49C}" type="pres">
      <dgm:prSet presAssocID="{293F0ACE-8389-4BCF-BAAA-1BEE2A0E79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CBCFFB-B938-4402-A214-A07B379E87F8}" type="pres">
      <dgm:prSet presAssocID="{293F0ACE-8389-4BCF-BAAA-1BEE2A0E7913}" presName="tSp" presStyleCnt="0"/>
      <dgm:spPr/>
    </dgm:pt>
    <dgm:pt modelId="{98BF7179-ADD8-4F70-82F6-3D55517ECC00}" type="pres">
      <dgm:prSet presAssocID="{293F0ACE-8389-4BCF-BAAA-1BEE2A0E7913}" presName="bSp" presStyleCnt="0"/>
      <dgm:spPr/>
    </dgm:pt>
    <dgm:pt modelId="{219CA6CF-86E4-47E3-B691-7DDCC2AC3A5B}" type="pres">
      <dgm:prSet presAssocID="{293F0ACE-8389-4BCF-BAAA-1BEE2A0E7913}" presName="process" presStyleCnt="0"/>
      <dgm:spPr/>
    </dgm:pt>
    <dgm:pt modelId="{B15ABAD6-ADA9-4B72-B887-2E8ED0D524C9}" type="pres">
      <dgm:prSet presAssocID="{C3496E14-2D70-4D86-B35C-022C3FE71707}" presName="composite1" presStyleCnt="0"/>
      <dgm:spPr/>
    </dgm:pt>
    <dgm:pt modelId="{AC6AA11A-F4FF-494D-A70E-9EC87D359059}" type="pres">
      <dgm:prSet presAssocID="{C3496E14-2D70-4D86-B35C-022C3FE71707}" presName="dummyNode1" presStyleLbl="node1" presStyleIdx="0" presStyleCnt="3"/>
      <dgm:spPr/>
    </dgm:pt>
    <dgm:pt modelId="{BF353CCE-77B9-4517-A498-910767C29983}" type="pres">
      <dgm:prSet presAssocID="{C3496E14-2D70-4D86-B35C-022C3FE71707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252FA7-0166-4448-B38A-07B911AFA11C}" type="pres">
      <dgm:prSet presAssocID="{C3496E14-2D70-4D86-B35C-022C3FE7170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13215-88A9-497E-BB64-55017D94E877}" type="pres">
      <dgm:prSet presAssocID="{C3496E14-2D70-4D86-B35C-022C3FE71707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94512-0716-4080-B3AC-8F95D2BC720D}" type="pres">
      <dgm:prSet presAssocID="{C3496E14-2D70-4D86-B35C-022C3FE71707}" presName="connSite1" presStyleCnt="0"/>
      <dgm:spPr/>
    </dgm:pt>
    <dgm:pt modelId="{9FEA70B8-F882-416B-B706-967BB1C06BA9}" type="pres">
      <dgm:prSet presAssocID="{2B86861D-8231-4E85-9969-7F5C4903DD30}" presName="Name9" presStyleLbl="sibTrans2D1" presStyleIdx="0" presStyleCnt="2"/>
      <dgm:spPr/>
      <dgm:t>
        <a:bodyPr/>
        <a:lstStyle/>
        <a:p>
          <a:endParaRPr lang="en-US"/>
        </a:p>
      </dgm:t>
    </dgm:pt>
    <dgm:pt modelId="{B0EC64E4-5646-4AEE-AA5B-58E4F0678EDD}" type="pres">
      <dgm:prSet presAssocID="{20CC354B-EC55-491A-AD20-156F77F3846C}" presName="composite2" presStyleCnt="0"/>
      <dgm:spPr/>
    </dgm:pt>
    <dgm:pt modelId="{8E33113E-B2F2-46DA-95E7-804901D04020}" type="pres">
      <dgm:prSet presAssocID="{20CC354B-EC55-491A-AD20-156F77F3846C}" presName="dummyNode2" presStyleLbl="node1" presStyleIdx="0" presStyleCnt="3"/>
      <dgm:spPr/>
    </dgm:pt>
    <dgm:pt modelId="{3ED783A8-0110-4BA1-A1ED-AAB0E3267FBD}" type="pres">
      <dgm:prSet presAssocID="{20CC354B-EC55-491A-AD20-156F77F3846C}" presName="childNode2" presStyleLbl="bgAcc1" presStyleIdx="1" presStyleCnt="3">
        <dgm:presLayoutVars>
          <dgm:bulletEnabled val="1"/>
        </dgm:presLayoutVars>
      </dgm:prSet>
      <dgm:spPr/>
    </dgm:pt>
    <dgm:pt modelId="{A397D4BA-34AD-4637-8AF4-112176FF4126}" type="pres">
      <dgm:prSet presAssocID="{20CC354B-EC55-491A-AD20-156F77F3846C}" presName="childNode2tx" presStyleLbl="bgAcc1" presStyleIdx="1" presStyleCnt="3">
        <dgm:presLayoutVars>
          <dgm:bulletEnabled val="1"/>
        </dgm:presLayoutVars>
      </dgm:prSet>
      <dgm:spPr/>
    </dgm:pt>
    <dgm:pt modelId="{8D404E05-4E0F-4120-B758-ECCBC8B89757}" type="pres">
      <dgm:prSet presAssocID="{20CC354B-EC55-491A-AD20-156F77F3846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42EF5A-0BE4-4F9E-8FDE-E1B7CFD2E1E1}" type="pres">
      <dgm:prSet presAssocID="{20CC354B-EC55-491A-AD20-156F77F3846C}" presName="connSite2" presStyleCnt="0"/>
      <dgm:spPr/>
    </dgm:pt>
    <dgm:pt modelId="{1726277B-265C-4B46-A539-49CD221515F5}" type="pres">
      <dgm:prSet presAssocID="{49FB51BF-4B1A-4276-BB31-CB2B1E628474}" presName="Name18" presStyleLbl="sibTrans2D1" presStyleIdx="1" presStyleCnt="2"/>
      <dgm:spPr/>
      <dgm:t>
        <a:bodyPr/>
        <a:lstStyle/>
        <a:p>
          <a:endParaRPr lang="en-US"/>
        </a:p>
      </dgm:t>
    </dgm:pt>
    <dgm:pt modelId="{1C5DE833-250E-4AE0-ACAA-6E69CD331F76}" type="pres">
      <dgm:prSet presAssocID="{5B662A56-E2C2-4E38-BF7E-7D672F2CFA35}" presName="composite1" presStyleCnt="0"/>
      <dgm:spPr/>
    </dgm:pt>
    <dgm:pt modelId="{E0CD6DB4-F000-4539-A53E-9B25F323AA37}" type="pres">
      <dgm:prSet presAssocID="{5B662A56-E2C2-4E38-BF7E-7D672F2CFA35}" presName="dummyNode1" presStyleLbl="node1" presStyleIdx="1" presStyleCnt="3"/>
      <dgm:spPr/>
    </dgm:pt>
    <dgm:pt modelId="{AF5131E4-BC6E-403D-B515-62FEFBE33396}" type="pres">
      <dgm:prSet presAssocID="{5B662A56-E2C2-4E38-BF7E-7D672F2CFA35}" presName="childNode1" presStyleLbl="bgAcc1" presStyleIdx="2" presStyleCnt="3">
        <dgm:presLayoutVars>
          <dgm:bulletEnabled val="1"/>
        </dgm:presLayoutVars>
      </dgm:prSet>
      <dgm:spPr/>
    </dgm:pt>
    <dgm:pt modelId="{CB430FB9-DFF6-4D39-BF2C-1D47E3975896}" type="pres">
      <dgm:prSet presAssocID="{5B662A56-E2C2-4E38-BF7E-7D672F2CFA35}" presName="childNode1tx" presStyleLbl="bgAcc1" presStyleIdx="2" presStyleCnt="3">
        <dgm:presLayoutVars>
          <dgm:bulletEnabled val="1"/>
        </dgm:presLayoutVars>
      </dgm:prSet>
      <dgm:spPr/>
    </dgm:pt>
    <dgm:pt modelId="{C570F0AC-9555-4AB1-A532-421B016446DD}" type="pres">
      <dgm:prSet presAssocID="{5B662A56-E2C2-4E38-BF7E-7D672F2CFA3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3F7CC-5F59-49DE-9AF6-2445BBEA7808}" type="pres">
      <dgm:prSet presAssocID="{5B662A56-E2C2-4E38-BF7E-7D672F2CFA35}" presName="connSite1" presStyleCnt="0"/>
      <dgm:spPr/>
    </dgm:pt>
  </dgm:ptLst>
  <dgm:cxnLst>
    <dgm:cxn modelId="{B5BD6F0D-36F5-446E-BDF9-481462FF849B}" srcId="{293F0ACE-8389-4BCF-BAAA-1BEE2A0E7913}" destId="{20CC354B-EC55-491A-AD20-156F77F3846C}" srcOrd="1" destOrd="0" parTransId="{C1B19A33-04FD-4FCA-849C-1B8F3294B19D}" sibTransId="{49FB51BF-4B1A-4276-BB31-CB2B1E628474}"/>
    <dgm:cxn modelId="{E896459F-DCD2-435E-A440-E888B7160681}" type="presOf" srcId="{C3496E14-2D70-4D86-B35C-022C3FE71707}" destId="{C6713215-88A9-497E-BB64-55017D94E877}" srcOrd="0" destOrd="0" presId="urn:microsoft.com/office/officeart/2005/8/layout/hProcess4"/>
    <dgm:cxn modelId="{E48C1E11-B2BB-48FE-A2CB-4716F6D54E9C}" srcId="{293F0ACE-8389-4BCF-BAAA-1BEE2A0E7913}" destId="{C3496E14-2D70-4D86-B35C-022C3FE71707}" srcOrd="0" destOrd="0" parTransId="{BF6ABE80-D0FE-40FC-AF66-9B51B36F2910}" sibTransId="{2B86861D-8231-4E85-9969-7F5C4903DD30}"/>
    <dgm:cxn modelId="{781C9CFC-FD13-4CCB-BE41-98B384DE50F2}" type="presOf" srcId="{49FB51BF-4B1A-4276-BB31-CB2B1E628474}" destId="{1726277B-265C-4B46-A539-49CD221515F5}" srcOrd="0" destOrd="0" presId="urn:microsoft.com/office/officeart/2005/8/layout/hProcess4"/>
    <dgm:cxn modelId="{6E95E089-D894-41FD-A937-2C2D9F49A879}" srcId="{293F0ACE-8389-4BCF-BAAA-1BEE2A0E7913}" destId="{5B662A56-E2C2-4E38-BF7E-7D672F2CFA35}" srcOrd="2" destOrd="0" parTransId="{3EDAF55D-7B4C-438B-B516-E65B6A0BCC1D}" sibTransId="{788823BB-0BBB-47C0-BA5B-17675BDF2CAA}"/>
    <dgm:cxn modelId="{E696C8A4-4A11-439B-9E9B-E2A52D9DA484}" type="presOf" srcId="{2B86861D-8231-4E85-9969-7F5C4903DD30}" destId="{9FEA70B8-F882-416B-B706-967BB1C06BA9}" srcOrd="0" destOrd="0" presId="urn:microsoft.com/office/officeart/2005/8/layout/hProcess4"/>
    <dgm:cxn modelId="{D21B71D6-4EEE-4AC3-8C1B-959D0DE35C40}" type="presOf" srcId="{20CC354B-EC55-491A-AD20-156F77F3846C}" destId="{8D404E05-4E0F-4120-B758-ECCBC8B89757}" srcOrd="0" destOrd="0" presId="urn:microsoft.com/office/officeart/2005/8/layout/hProcess4"/>
    <dgm:cxn modelId="{046B2E27-EDF7-4787-85D6-4B528CA27F15}" type="presOf" srcId="{293F0ACE-8389-4BCF-BAAA-1BEE2A0E7913}" destId="{F26DCDE1-B706-4749-9673-B4DC141CB49C}" srcOrd="0" destOrd="0" presId="urn:microsoft.com/office/officeart/2005/8/layout/hProcess4"/>
    <dgm:cxn modelId="{02AA0AF3-DC7C-4854-B2F8-F2E73AFD4279}" type="presOf" srcId="{5B662A56-E2C2-4E38-BF7E-7D672F2CFA35}" destId="{C570F0AC-9555-4AB1-A532-421B016446DD}" srcOrd="0" destOrd="0" presId="urn:microsoft.com/office/officeart/2005/8/layout/hProcess4"/>
    <dgm:cxn modelId="{B26BAD4A-7FDA-4F44-985E-7A4635FC9E4B}" type="presParOf" srcId="{F26DCDE1-B706-4749-9673-B4DC141CB49C}" destId="{9CCBCFFB-B938-4402-A214-A07B379E87F8}" srcOrd="0" destOrd="0" presId="urn:microsoft.com/office/officeart/2005/8/layout/hProcess4"/>
    <dgm:cxn modelId="{1C907318-4A51-4751-BC9F-72391D602B7E}" type="presParOf" srcId="{F26DCDE1-B706-4749-9673-B4DC141CB49C}" destId="{98BF7179-ADD8-4F70-82F6-3D55517ECC00}" srcOrd="1" destOrd="0" presId="urn:microsoft.com/office/officeart/2005/8/layout/hProcess4"/>
    <dgm:cxn modelId="{8C42F34A-C1BD-44E3-AA5F-95232125E0F0}" type="presParOf" srcId="{F26DCDE1-B706-4749-9673-B4DC141CB49C}" destId="{219CA6CF-86E4-47E3-B691-7DDCC2AC3A5B}" srcOrd="2" destOrd="0" presId="urn:microsoft.com/office/officeart/2005/8/layout/hProcess4"/>
    <dgm:cxn modelId="{6E7B21E4-1EB9-4B35-83CE-0F4F494F4909}" type="presParOf" srcId="{219CA6CF-86E4-47E3-B691-7DDCC2AC3A5B}" destId="{B15ABAD6-ADA9-4B72-B887-2E8ED0D524C9}" srcOrd="0" destOrd="0" presId="urn:microsoft.com/office/officeart/2005/8/layout/hProcess4"/>
    <dgm:cxn modelId="{9DB862A7-2405-4FE3-8A3B-7112491EC344}" type="presParOf" srcId="{B15ABAD6-ADA9-4B72-B887-2E8ED0D524C9}" destId="{AC6AA11A-F4FF-494D-A70E-9EC87D359059}" srcOrd="0" destOrd="0" presId="urn:microsoft.com/office/officeart/2005/8/layout/hProcess4"/>
    <dgm:cxn modelId="{F9AADDCB-467E-4553-95FF-83D6EB1EA0FB}" type="presParOf" srcId="{B15ABAD6-ADA9-4B72-B887-2E8ED0D524C9}" destId="{BF353CCE-77B9-4517-A498-910767C29983}" srcOrd="1" destOrd="0" presId="urn:microsoft.com/office/officeart/2005/8/layout/hProcess4"/>
    <dgm:cxn modelId="{622BFAF0-5062-40A2-9A86-061E6588A398}" type="presParOf" srcId="{B15ABAD6-ADA9-4B72-B887-2E8ED0D524C9}" destId="{B9252FA7-0166-4448-B38A-07B911AFA11C}" srcOrd="2" destOrd="0" presId="urn:microsoft.com/office/officeart/2005/8/layout/hProcess4"/>
    <dgm:cxn modelId="{182FEFDF-6ECC-4E0C-ADF4-718D726B49C9}" type="presParOf" srcId="{B15ABAD6-ADA9-4B72-B887-2E8ED0D524C9}" destId="{C6713215-88A9-497E-BB64-55017D94E877}" srcOrd="3" destOrd="0" presId="urn:microsoft.com/office/officeart/2005/8/layout/hProcess4"/>
    <dgm:cxn modelId="{12248290-296D-4FAB-A94B-6F47076494BC}" type="presParOf" srcId="{B15ABAD6-ADA9-4B72-B887-2E8ED0D524C9}" destId="{05E94512-0716-4080-B3AC-8F95D2BC720D}" srcOrd="4" destOrd="0" presId="urn:microsoft.com/office/officeart/2005/8/layout/hProcess4"/>
    <dgm:cxn modelId="{7C4207E1-8A8B-46D6-8508-191F5E405BDB}" type="presParOf" srcId="{219CA6CF-86E4-47E3-B691-7DDCC2AC3A5B}" destId="{9FEA70B8-F882-416B-B706-967BB1C06BA9}" srcOrd="1" destOrd="0" presId="urn:microsoft.com/office/officeart/2005/8/layout/hProcess4"/>
    <dgm:cxn modelId="{CDA5114D-CBE3-456A-84DC-BEA882DBF4FE}" type="presParOf" srcId="{219CA6CF-86E4-47E3-B691-7DDCC2AC3A5B}" destId="{B0EC64E4-5646-4AEE-AA5B-58E4F0678EDD}" srcOrd="2" destOrd="0" presId="urn:microsoft.com/office/officeart/2005/8/layout/hProcess4"/>
    <dgm:cxn modelId="{748654E9-4B1F-4B64-B0C7-899F62911050}" type="presParOf" srcId="{B0EC64E4-5646-4AEE-AA5B-58E4F0678EDD}" destId="{8E33113E-B2F2-46DA-95E7-804901D04020}" srcOrd="0" destOrd="0" presId="urn:microsoft.com/office/officeart/2005/8/layout/hProcess4"/>
    <dgm:cxn modelId="{4370E9F4-C0E3-4D50-BEBC-DA64B9E32EAA}" type="presParOf" srcId="{B0EC64E4-5646-4AEE-AA5B-58E4F0678EDD}" destId="{3ED783A8-0110-4BA1-A1ED-AAB0E3267FBD}" srcOrd="1" destOrd="0" presId="urn:microsoft.com/office/officeart/2005/8/layout/hProcess4"/>
    <dgm:cxn modelId="{E20FBE3C-9F93-4DD2-9FBC-6EA41E251EB3}" type="presParOf" srcId="{B0EC64E4-5646-4AEE-AA5B-58E4F0678EDD}" destId="{A397D4BA-34AD-4637-8AF4-112176FF4126}" srcOrd="2" destOrd="0" presId="urn:microsoft.com/office/officeart/2005/8/layout/hProcess4"/>
    <dgm:cxn modelId="{8A096C79-8B87-4DF8-9DCB-689E61C7AC57}" type="presParOf" srcId="{B0EC64E4-5646-4AEE-AA5B-58E4F0678EDD}" destId="{8D404E05-4E0F-4120-B758-ECCBC8B89757}" srcOrd="3" destOrd="0" presId="urn:microsoft.com/office/officeart/2005/8/layout/hProcess4"/>
    <dgm:cxn modelId="{94555EC2-C81A-4B01-9AF3-512C4AE7E7DB}" type="presParOf" srcId="{B0EC64E4-5646-4AEE-AA5B-58E4F0678EDD}" destId="{5442EF5A-0BE4-4F9E-8FDE-E1B7CFD2E1E1}" srcOrd="4" destOrd="0" presId="urn:microsoft.com/office/officeart/2005/8/layout/hProcess4"/>
    <dgm:cxn modelId="{9D27C7F6-AD95-4B6B-B489-FC79291A653B}" type="presParOf" srcId="{219CA6CF-86E4-47E3-B691-7DDCC2AC3A5B}" destId="{1726277B-265C-4B46-A539-49CD221515F5}" srcOrd="3" destOrd="0" presId="urn:microsoft.com/office/officeart/2005/8/layout/hProcess4"/>
    <dgm:cxn modelId="{7C1C6FA5-AC73-4FAC-BADE-FF2DA83358EA}" type="presParOf" srcId="{219CA6CF-86E4-47E3-B691-7DDCC2AC3A5B}" destId="{1C5DE833-250E-4AE0-ACAA-6E69CD331F76}" srcOrd="4" destOrd="0" presId="urn:microsoft.com/office/officeart/2005/8/layout/hProcess4"/>
    <dgm:cxn modelId="{9B46E496-3B40-4DA2-9891-80E20672CB39}" type="presParOf" srcId="{1C5DE833-250E-4AE0-ACAA-6E69CD331F76}" destId="{E0CD6DB4-F000-4539-A53E-9B25F323AA37}" srcOrd="0" destOrd="0" presId="urn:microsoft.com/office/officeart/2005/8/layout/hProcess4"/>
    <dgm:cxn modelId="{FEA3354E-7D6F-4A6B-966F-90B54086A97E}" type="presParOf" srcId="{1C5DE833-250E-4AE0-ACAA-6E69CD331F76}" destId="{AF5131E4-BC6E-403D-B515-62FEFBE33396}" srcOrd="1" destOrd="0" presId="urn:microsoft.com/office/officeart/2005/8/layout/hProcess4"/>
    <dgm:cxn modelId="{15ACE003-5C15-4754-8BA0-EC25DD661699}" type="presParOf" srcId="{1C5DE833-250E-4AE0-ACAA-6E69CD331F76}" destId="{CB430FB9-DFF6-4D39-BF2C-1D47E3975896}" srcOrd="2" destOrd="0" presId="urn:microsoft.com/office/officeart/2005/8/layout/hProcess4"/>
    <dgm:cxn modelId="{AB043A37-3ED2-4E5C-BDA2-6C3C0B50BAFE}" type="presParOf" srcId="{1C5DE833-250E-4AE0-ACAA-6E69CD331F76}" destId="{C570F0AC-9555-4AB1-A532-421B016446DD}" srcOrd="3" destOrd="0" presId="urn:microsoft.com/office/officeart/2005/8/layout/hProcess4"/>
    <dgm:cxn modelId="{32F2730A-5527-4A36-9153-DBD508B3D1C0}" type="presParOf" srcId="{1C5DE833-250E-4AE0-ACAA-6E69CD331F76}" destId="{CBF3F7CC-5F59-49DE-9AF6-2445BBEA7808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34E88D-6D4C-4DB0-BC90-EA8DB00E41AA}" type="doc">
      <dgm:prSet loTypeId="urn:microsoft.com/office/officeart/2005/8/layout/radial4" loCatId="relationship" qsTypeId="urn:microsoft.com/office/officeart/2005/8/quickstyle/3d9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3C7D95C0-8375-45DE-B425-6539BC28ED3F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Recon</a:t>
          </a:r>
          <a:endParaRPr lang="en-US" dirty="0"/>
        </a:p>
      </dgm:t>
    </dgm:pt>
    <dgm:pt modelId="{475B0B2D-520B-4CFE-960D-58D1A1555FB6}" type="parTrans" cxnId="{6CB2C3ED-5C60-4E20-BAEB-C2F1ED8DA95C}">
      <dgm:prSet/>
      <dgm:spPr>
        <a:solidFill>
          <a:schemeClr val="accent6">
            <a:alpha val="99000"/>
          </a:schemeClr>
        </a:solidFill>
      </dgm:spPr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13D658EA-124A-4D97-BF78-44BC27560CD4}" type="sibTrans" cxnId="{6CB2C3ED-5C60-4E20-BAEB-C2F1ED8DA9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8FB9625-DDE8-476B-B7DB-3F8A2336B118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Vulnerability Scan</a:t>
          </a:r>
          <a:endParaRPr lang="en-US" dirty="0"/>
        </a:p>
      </dgm:t>
    </dgm:pt>
    <dgm:pt modelId="{0CF7DF18-8119-4CDF-AABF-4871BF3C6B93}" type="parTrans" cxnId="{69F7CCFB-C8CC-4FC8-BB95-B3E4270D3D5C}">
      <dgm:prSet/>
      <dgm:spPr>
        <a:solidFill>
          <a:schemeClr val="accent6"/>
        </a:solidFill>
      </dgm:spPr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AA8D81FC-544F-48B6-829A-959BCC818F8D}" type="sib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09CA19D-9DF9-4A28-A53F-07D1DE9BA093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Port Scan</a:t>
          </a:r>
          <a:endParaRPr lang="en-US" dirty="0"/>
        </a:p>
      </dgm:t>
    </dgm:pt>
    <dgm:pt modelId="{291FA537-9D76-4D62-83BE-4166FC94B962}" type="parTrans" cxnId="{961702E4-6505-49C1-B825-41F1D92BA860}">
      <dgm:prSet/>
      <dgm:spPr/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C31FCD89-105A-45C4-A6DE-47E1AB2B71D2}" type="sib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B59BF92D-C898-4037-8F19-FA0DCC87131B}">
      <dgm:prSet phldrT="[Text]"/>
      <dgm:spPr>
        <a:solidFill>
          <a:schemeClr val="accent6">
            <a:hueOff val="0"/>
            <a:satOff val="0"/>
            <a:lumOff val="0"/>
            <a:alpha val="90000"/>
          </a:schemeClr>
        </a:solidFill>
      </dgm:spPr>
      <dgm:t>
        <a:bodyPr/>
        <a:lstStyle/>
        <a:p>
          <a:r>
            <a:rPr lang="en-US" dirty="0" smtClean="0"/>
            <a:t>Database</a:t>
          </a:r>
          <a:endParaRPr lang="en-US" dirty="0"/>
        </a:p>
      </dgm:t>
    </dgm:pt>
    <dgm:pt modelId="{004E9DE8-16ED-48FA-9D72-2355114F7D07}" type="sibTrans" cxnId="{96574921-B1E3-4F84-A12A-80B8BCCFB898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9EAC7B58-78FD-45F1-8662-20EBF22F45D2}" type="parTrans" cxnId="{96574921-B1E3-4F84-A12A-80B8BCCFB898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CDD2AF5-8188-493A-A37A-762556DB8CFE}" type="pres">
      <dgm:prSet presAssocID="{2634E88D-6D4C-4DB0-BC90-EA8DB00E41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1A5B92-8B30-48D7-90E1-58CC7D1049A7}" type="pres">
      <dgm:prSet presAssocID="{B59BF92D-C898-4037-8F19-FA0DCC87131B}" presName="centerShape" presStyleLbl="node0" presStyleIdx="0" presStyleCnt="1" custLinFactNeighborX="25024" custLinFactNeighborY="4023"/>
      <dgm:spPr/>
      <dgm:t>
        <a:bodyPr/>
        <a:lstStyle/>
        <a:p>
          <a:endParaRPr lang="en-US"/>
        </a:p>
      </dgm:t>
    </dgm:pt>
    <dgm:pt modelId="{08A9D6FA-E8B6-4963-8EA2-A1B7E19EC5A7}" type="pres">
      <dgm:prSet presAssocID="{291FA537-9D76-4D62-83BE-4166FC94B962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DF637835-956E-41EC-AEE2-2EC18AFBC6AA}" type="pres">
      <dgm:prSet presAssocID="{D09CA19D-9DF9-4A28-A53F-07D1DE9BA0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EC679-AE67-4E02-8551-76EBA4ADCCD9}" type="pres">
      <dgm:prSet presAssocID="{0CF7DF18-8119-4CDF-AABF-4871BF3C6B93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977D0122-A3C6-4A09-B612-47FC7363CC39}" type="pres">
      <dgm:prSet presAssocID="{88FB9625-DDE8-476B-B7DB-3F8A2336B11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E64D8-BB41-46D3-A009-E261BAA96B2D}" type="pres">
      <dgm:prSet presAssocID="{475B0B2D-520B-4CFE-960D-58D1A1555FB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3564AC1A-51CF-4D1F-873F-A1A8AF93B7B5}" type="pres">
      <dgm:prSet presAssocID="{3C7D95C0-8375-45DE-B425-6539BC28ED3F}" presName="node" presStyleLbl="node1" presStyleIdx="2" presStyleCnt="3" custRadScaleRad="124975" custRadScaleInc="-22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574921-B1E3-4F84-A12A-80B8BCCFB898}" srcId="{2634E88D-6D4C-4DB0-BC90-EA8DB00E41AA}" destId="{B59BF92D-C898-4037-8F19-FA0DCC87131B}" srcOrd="0" destOrd="0" parTransId="{9EAC7B58-78FD-45F1-8662-20EBF22F45D2}" sibTransId="{004E9DE8-16ED-48FA-9D72-2355114F7D07}"/>
    <dgm:cxn modelId="{6CB2C3ED-5C60-4E20-BAEB-C2F1ED8DA95C}" srcId="{B59BF92D-C898-4037-8F19-FA0DCC87131B}" destId="{3C7D95C0-8375-45DE-B425-6539BC28ED3F}" srcOrd="2" destOrd="0" parTransId="{475B0B2D-520B-4CFE-960D-58D1A1555FB6}" sibTransId="{13D658EA-124A-4D97-BF78-44BC27560CD4}"/>
    <dgm:cxn modelId="{8CE689CF-6849-4D2D-8E28-A240053BE76B}" type="presOf" srcId="{88FB9625-DDE8-476B-B7DB-3F8A2336B118}" destId="{977D0122-A3C6-4A09-B612-47FC7363CC39}" srcOrd="0" destOrd="0" presId="urn:microsoft.com/office/officeart/2005/8/layout/radial4"/>
    <dgm:cxn modelId="{961702E4-6505-49C1-B825-41F1D92BA860}" srcId="{B59BF92D-C898-4037-8F19-FA0DCC87131B}" destId="{D09CA19D-9DF9-4A28-A53F-07D1DE9BA093}" srcOrd="0" destOrd="0" parTransId="{291FA537-9D76-4D62-83BE-4166FC94B962}" sibTransId="{C31FCD89-105A-45C4-A6DE-47E1AB2B71D2}"/>
    <dgm:cxn modelId="{69F7CCFB-C8CC-4FC8-BB95-B3E4270D3D5C}" srcId="{B59BF92D-C898-4037-8F19-FA0DCC87131B}" destId="{88FB9625-DDE8-476B-B7DB-3F8A2336B118}" srcOrd="1" destOrd="0" parTransId="{0CF7DF18-8119-4CDF-AABF-4871BF3C6B93}" sibTransId="{AA8D81FC-544F-48B6-829A-959BCC818F8D}"/>
    <dgm:cxn modelId="{935E4C36-79BE-42D6-8BD0-36BBD0A48C39}" type="presOf" srcId="{B59BF92D-C898-4037-8F19-FA0DCC87131B}" destId="{F81A5B92-8B30-48D7-90E1-58CC7D1049A7}" srcOrd="0" destOrd="0" presId="urn:microsoft.com/office/officeart/2005/8/layout/radial4"/>
    <dgm:cxn modelId="{85EEAD57-ACEE-45BA-BBF6-53EDA65D8135}" type="presOf" srcId="{2634E88D-6D4C-4DB0-BC90-EA8DB00E41AA}" destId="{3CDD2AF5-8188-493A-A37A-762556DB8CFE}" srcOrd="0" destOrd="0" presId="urn:microsoft.com/office/officeart/2005/8/layout/radial4"/>
    <dgm:cxn modelId="{FC56738E-97E1-4687-82DE-377D14A8E32E}" type="presOf" srcId="{475B0B2D-520B-4CFE-960D-58D1A1555FB6}" destId="{B62E64D8-BB41-46D3-A009-E261BAA96B2D}" srcOrd="0" destOrd="0" presId="urn:microsoft.com/office/officeart/2005/8/layout/radial4"/>
    <dgm:cxn modelId="{D621A967-C073-4B8A-953C-C62E29E2928B}" type="presOf" srcId="{3C7D95C0-8375-45DE-B425-6539BC28ED3F}" destId="{3564AC1A-51CF-4D1F-873F-A1A8AF93B7B5}" srcOrd="0" destOrd="0" presId="urn:microsoft.com/office/officeart/2005/8/layout/radial4"/>
    <dgm:cxn modelId="{E2628D42-ACAF-4DC4-9958-81E8EAF1B593}" type="presOf" srcId="{291FA537-9D76-4D62-83BE-4166FC94B962}" destId="{08A9D6FA-E8B6-4963-8EA2-A1B7E19EC5A7}" srcOrd="0" destOrd="0" presId="urn:microsoft.com/office/officeart/2005/8/layout/radial4"/>
    <dgm:cxn modelId="{D7722AAB-4779-4159-9E9C-04FBDE1DE239}" type="presOf" srcId="{0CF7DF18-8119-4CDF-AABF-4871BF3C6B93}" destId="{EB0EC679-AE67-4E02-8551-76EBA4ADCCD9}" srcOrd="0" destOrd="0" presId="urn:microsoft.com/office/officeart/2005/8/layout/radial4"/>
    <dgm:cxn modelId="{DC19649E-0C4B-4EC1-8E27-FE83E61C93B3}" type="presOf" srcId="{D09CA19D-9DF9-4A28-A53F-07D1DE9BA093}" destId="{DF637835-956E-41EC-AEE2-2EC18AFBC6AA}" srcOrd="0" destOrd="0" presId="urn:microsoft.com/office/officeart/2005/8/layout/radial4"/>
    <dgm:cxn modelId="{0CB007F3-9569-491F-9025-09E4339A8394}" type="presParOf" srcId="{3CDD2AF5-8188-493A-A37A-762556DB8CFE}" destId="{F81A5B92-8B30-48D7-90E1-58CC7D1049A7}" srcOrd="0" destOrd="0" presId="urn:microsoft.com/office/officeart/2005/8/layout/radial4"/>
    <dgm:cxn modelId="{B3A016D6-459B-4E57-B56B-EDD2E30E9F5C}" type="presParOf" srcId="{3CDD2AF5-8188-493A-A37A-762556DB8CFE}" destId="{08A9D6FA-E8B6-4963-8EA2-A1B7E19EC5A7}" srcOrd="1" destOrd="0" presId="urn:microsoft.com/office/officeart/2005/8/layout/radial4"/>
    <dgm:cxn modelId="{F2C2E69F-6603-4041-B8B3-A0847F449EC0}" type="presParOf" srcId="{3CDD2AF5-8188-493A-A37A-762556DB8CFE}" destId="{DF637835-956E-41EC-AEE2-2EC18AFBC6AA}" srcOrd="2" destOrd="0" presId="urn:microsoft.com/office/officeart/2005/8/layout/radial4"/>
    <dgm:cxn modelId="{DFF5B314-6439-451B-8D35-9C00921F29F0}" type="presParOf" srcId="{3CDD2AF5-8188-493A-A37A-762556DB8CFE}" destId="{EB0EC679-AE67-4E02-8551-76EBA4ADCCD9}" srcOrd="3" destOrd="0" presId="urn:microsoft.com/office/officeart/2005/8/layout/radial4"/>
    <dgm:cxn modelId="{A4622AA7-DBB3-4839-A44F-834AEC1DD547}" type="presParOf" srcId="{3CDD2AF5-8188-493A-A37A-762556DB8CFE}" destId="{977D0122-A3C6-4A09-B612-47FC7363CC39}" srcOrd="4" destOrd="0" presId="urn:microsoft.com/office/officeart/2005/8/layout/radial4"/>
    <dgm:cxn modelId="{7E76C9A3-36B5-49C4-A8AA-F772AC75F60B}" type="presParOf" srcId="{3CDD2AF5-8188-493A-A37A-762556DB8CFE}" destId="{B62E64D8-BB41-46D3-A009-E261BAA96B2D}" srcOrd="5" destOrd="0" presId="urn:microsoft.com/office/officeart/2005/8/layout/radial4"/>
    <dgm:cxn modelId="{CF03CCAC-CBB6-4497-9EA8-23EE98553354}" type="presParOf" srcId="{3CDD2AF5-8188-493A-A37A-762556DB8CFE}" destId="{3564AC1A-51CF-4D1F-873F-A1A8AF93B7B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34E88D-6D4C-4DB0-BC90-EA8DB00E41AA}" type="doc">
      <dgm:prSet loTypeId="urn:microsoft.com/office/officeart/2005/8/layout/radial4" loCatId="relationship" qsTypeId="urn:microsoft.com/office/officeart/2005/8/quickstyle/3d9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B59BF92D-C898-4037-8F19-FA0DCC87131B}">
      <dgm:prSet phldrT="[Text]"/>
      <dgm:spPr>
        <a:solidFill>
          <a:schemeClr val="accent6">
            <a:hueOff val="0"/>
            <a:satOff val="0"/>
            <a:lumOff val="0"/>
            <a:alpha val="90000"/>
          </a:schemeClr>
        </a:solidFill>
      </dgm:spPr>
      <dgm:t>
        <a:bodyPr/>
        <a:lstStyle/>
        <a:p>
          <a:r>
            <a:rPr lang="en-US" dirty="0" smtClean="0"/>
            <a:t>Database</a:t>
          </a:r>
          <a:endParaRPr lang="en-US" dirty="0"/>
        </a:p>
      </dgm:t>
    </dgm:pt>
    <dgm:pt modelId="{9EAC7B58-78FD-45F1-8662-20EBF22F45D2}" type="parTrans" cxnId="{96574921-B1E3-4F84-A12A-80B8BCCFB898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004E9DE8-16ED-48FA-9D72-2355114F7D07}" type="sibTrans" cxnId="{96574921-B1E3-4F84-A12A-80B8BCCFB898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3C7D95C0-8375-45DE-B425-6539BC28ED3F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Recon</a:t>
          </a:r>
          <a:endParaRPr lang="en-US" dirty="0"/>
        </a:p>
      </dgm:t>
    </dgm:pt>
    <dgm:pt modelId="{475B0B2D-520B-4CFE-960D-58D1A1555FB6}" type="parTrans" cxnId="{6CB2C3ED-5C60-4E20-BAEB-C2F1ED8DA95C}">
      <dgm:prSet/>
      <dgm:spPr>
        <a:solidFill>
          <a:schemeClr val="accent6">
            <a:alpha val="99000"/>
          </a:schemeClr>
        </a:solidFill>
      </dgm:spPr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13D658EA-124A-4D97-BF78-44BC27560CD4}" type="sibTrans" cxnId="{6CB2C3ED-5C60-4E20-BAEB-C2F1ED8DA9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8FB9625-DDE8-476B-B7DB-3F8A2336B118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Vulnerability Scan</a:t>
          </a:r>
          <a:endParaRPr lang="en-US" dirty="0"/>
        </a:p>
      </dgm:t>
    </dgm:pt>
    <dgm:pt modelId="{0CF7DF18-8119-4CDF-AABF-4871BF3C6B93}" type="parTrans" cxnId="{69F7CCFB-C8CC-4FC8-BB95-B3E4270D3D5C}">
      <dgm:prSet/>
      <dgm:spPr>
        <a:solidFill>
          <a:schemeClr val="accent6"/>
        </a:solidFill>
      </dgm:spPr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AA8D81FC-544F-48B6-829A-959BCC818F8D}" type="sib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09CA19D-9DF9-4A28-A53F-07D1DE9BA093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Port Scan</a:t>
          </a:r>
          <a:endParaRPr lang="en-US" dirty="0"/>
        </a:p>
      </dgm:t>
    </dgm:pt>
    <dgm:pt modelId="{291FA537-9D76-4D62-83BE-4166FC94B962}" type="parTrans" cxnId="{961702E4-6505-49C1-B825-41F1D92BA860}">
      <dgm:prSet/>
      <dgm:spPr/>
      <dgm:t>
        <a:bodyPr/>
        <a:lstStyle/>
        <a:p>
          <a:endParaRPr lang="en-US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C31FCD89-105A-45C4-A6DE-47E1AB2B71D2}" type="sib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FA0CFCF-F89A-445F-B9B6-AC41EAAA4DEB}">
      <dgm:prSet phldrT="[Text]"/>
      <dgm:spPr>
        <a:solidFill>
          <a:schemeClr val="accent6">
            <a:hueOff val="0"/>
            <a:satOff val="0"/>
            <a:lumOff val="0"/>
            <a:alpha val="95000"/>
          </a:schemeClr>
        </a:solidFill>
      </dgm:spPr>
      <dgm:t>
        <a:bodyPr/>
        <a:lstStyle/>
        <a:p>
          <a:r>
            <a:rPr lang="en-US" dirty="0" smtClean="0"/>
            <a:t>Manual Testing</a:t>
          </a:r>
          <a:endParaRPr lang="en-US" dirty="0"/>
        </a:p>
      </dgm:t>
    </dgm:pt>
    <dgm:pt modelId="{486539F2-E6EE-4EB6-B16D-461F0B4FA64E}" type="parTrans" cxnId="{CE8DBC7D-B81C-4DA4-86CD-EC33310AF872}">
      <dgm:prSet/>
      <dgm:spPr>
        <a:solidFill>
          <a:schemeClr val="accent6">
            <a:alpha val="95000"/>
          </a:schemeClr>
        </a:solidFill>
      </dgm:spPr>
      <dgm:t>
        <a:bodyPr/>
        <a:lstStyle/>
        <a:p>
          <a:endParaRPr lang="en-US" dirty="0"/>
        </a:p>
      </dgm:t>
    </dgm:pt>
    <dgm:pt modelId="{B4B6549B-B63C-4AEB-A544-C82DCC34176A}" type="sibTrans" cxnId="{CE8DBC7D-B81C-4DA4-86CD-EC33310AF872}">
      <dgm:prSet/>
      <dgm:spPr/>
      <dgm:t>
        <a:bodyPr/>
        <a:lstStyle/>
        <a:p>
          <a:endParaRPr lang="en-US"/>
        </a:p>
      </dgm:t>
    </dgm:pt>
    <dgm:pt modelId="{3CDD2AF5-8188-493A-A37A-762556DB8CFE}" type="pres">
      <dgm:prSet presAssocID="{2634E88D-6D4C-4DB0-BC90-EA8DB00E41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1A5B92-8B30-48D7-90E1-58CC7D1049A7}" type="pres">
      <dgm:prSet presAssocID="{B59BF92D-C898-4037-8F19-FA0DCC87131B}" presName="centerShape" presStyleLbl="node0" presStyleIdx="0" presStyleCnt="1" custLinFactNeighborX="25024" custLinFactNeighborY="4023"/>
      <dgm:spPr/>
      <dgm:t>
        <a:bodyPr/>
        <a:lstStyle/>
        <a:p>
          <a:endParaRPr lang="en-US"/>
        </a:p>
      </dgm:t>
    </dgm:pt>
    <dgm:pt modelId="{08A9D6FA-E8B6-4963-8EA2-A1B7E19EC5A7}" type="pres">
      <dgm:prSet presAssocID="{291FA537-9D76-4D62-83BE-4166FC94B962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DF637835-956E-41EC-AEE2-2EC18AFBC6AA}" type="pres">
      <dgm:prSet presAssocID="{D09CA19D-9DF9-4A28-A53F-07D1DE9BA09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EC679-AE67-4E02-8551-76EBA4ADCCD9}" type="pres">
      <dgm:prSet presAssocID="{0CF7DF18-8119-4CDF-AABF-4871BF3C6B93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977D0122-A3C6-4A09-B612-47FC7363CC39}" type="pres">
      <dgm:prSet presAssocID="{88FB9625-DDE8-476B-B7DB-3F8A2336B118}" presName="node" presStyleLbl="node1" presStyleIdx="1" presStyleCnt="4" custRadScaleRad="105435" custRadScaleInc="-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E64D8-BB41-46D3-A009-E261BAA96B2D}" type="pres">
      <dgm:prSet presAssocID="{475B0B2D-520B-4CFE-960D-58D1A1555FB6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3564AC1A-51CF-4D1F-873F-A1A8AF93B7B5}" type="pres">
      <dgm:prSet presAssocID="{3C7D95C0-8375-45DE-B425-6539BC28ED3F}" presName="node" presStyleLbl="node1" presStyleIdx="2" presStyleCnt="4" custRadScaleRad="94469" custRadScaleInc="-67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5DA1B-C026-4376-8997-2E1D9D3C4989}" type="pres">
      <dgm:prSet presAssocID="{486539F2-E6EE-4EB6-B16D-461F0B4FA64E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8BE4B181-5DEB-4F1D-858F-D82BFDFBD0F0}" type="pres">
      <dgm:prSet presAssocID="{8FA0CFCF-F89A-445F-B9B6-AC41EAAA4DEB}" presName="node" presStyleLbl="node1" presStyleIdx="3" presStyleCnt="4" custRadScaleRad="159726" custRadScaleInc="-45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CEE715-9683-487F-8EE8-671BAFDADB3B}" type="presOf" srcId="{8FA0CFCF-F89A-445F-B9B6-AC41EAAA4DEB}" destId="{8BE4B181-5DEB-4F1D-858F-D82BFDFBD0F0}" srcOrd="0" destOrd="0" presId="urn:microsoft.com/office/officeart/2005/8/layout/radial4"/>
    <dgm:cxn modelId="{CBC8B78A-2734-4253-ABA1-77B5C9F384AE}" type="presOf" srcId="{486539F2-E6EE-4EB6-B16D-461F0B4FA64E}" destId="{71E5DA1B-C026-4376-8997-2E1D9D3C4989}" srcOrd="0" destOrd="0" presId="urn:microsoft.com/office/officeart/2005/8/layout/radial4"/>
    <dgm:cxn modelId="{318DD3BC-D1EE-4230-88A4-B402C75B3B2B}" type="presOf" srcId="{2634E88D-6D4C-4DB0-BC90-EA8DB00E41AA}" destId="{3CDD2AF5-8188-493A-A37A-762556DB8CFE}" srcOrd="0" destOrd="0" presId="urn:microsoft.com/office/officeart/2005/8/layout/radial4"/>
    <dgm:cxn modelId="{D62A7519-AD3C-485A-BEB0-CE1CE4C85688}" type="presOf" srcId="{88FB9625-DDE8-476B-B7DB-3F8A2336B118}" destId="{977D0122-A3C6-4A09-B612-47FC7363CC39}" srcOrd="0" destOrd="0" presId="urn:microsoft.com/office/officeart/2005/8/layout/radial4"/>
    <dgm:cxn modelId="{CE8DBC7D-B81C-4DA4-86CD-EC33310AF872}" srcId="{B59BF92D-C898-4037-8F19-FA0DCC87131B}" destId="{8FA0CFCF-F89A-445F-B9B6-AC41EAAA4DEB}" srcOrd="3" destOrd="0" parTransId="{486539F2-E6EE-4EB6-B16D-461F0B4FA64E}" sibTransId="{B4B6549B-B63C-4AEB-A544-C82DCC34176A}"/>
    <dgm:cxn modelId="{28030555-FB43-411E-BBB7-769C6E0773E9}" type="presOf" srcId="{B59BF92D-C898-4037-8F19-FA0DCC87131B}" destId="{F81A5B92-8B30-48D7-90E1-58CC7D1049A7}" srcOrd="0" destOrd="0" presId="urn:microsoft.com/office/officeart/2005/8/layout/radial4"/>
    <dgm:cxn modelId="{69F7CCFB-C8CC-4FC8-BB95-B3E4270D3D5C}" srcId="{B59BF92D-C898-4037-8F19-FA0DCC87131B}" destId="{88FB9625-DDE8-476B-B7DB-3F8A2336B118}" srcOrd="1" destOrd="0" parTransId="{0CF7DF18-8119-4CDF-AABF-4871BF3C6B93}" sibTransId="{AA8D81FC-544F-48B6-829A-959BCC818F8D}"/>
    <dgm:cxn modelId="{96574921-B1E3-4F84-A12A-80B8BCCFB898}" srcId="{2634E88D-6D4C-4DB0-BC90-EA8DB00E41AA}" destId="{B59BF92D-C898-4037-8F19-FA0DCC87131B}" srcOrd="0" destOrd="0" parTransId="{9EAC7B58-78FD-45F1-8662-20EBF22F45D2}" sibTransId="{004E9DE8-16ED-48FA-9D72-2355114F7D07}"/>
    <dgm:cxn modelId="{4A03CF4F-F102-4A0B-B156-4661ED5C480C}" type="presOf" srcId="{475B0B2D-520B-4CFE-960D-58D1A1555FB6}" destId="{B62E64D8-BB41-46D3-A009-E261BAA96B2D}" srcOrd="0" destOrd="0" presId="urn:microsoft.com/office/officeart/2005/8/layout/radial4"/>
    <dgm:cxn modelId="{6CB2C3ED-5C60-4E20-BAEB-C2F1ED8DA95C}" srcId="{B59BF92D-C898-4037-8F19-FA0DCC87131B}" destId="{3C7D95C0-8375-45DE-B425-6539BC28ED3F}" srcOrd="2" destOrd="0" parTransId="{475B0B2D-520B-4CFE-960D-58D1A1555FB6}" sibTransId="{13D658EA-124A-4D97-BF78-44BC27560CD4}"/>
    <dgm:cxn modelId="{961702E4-6505-49C1-B825-41F1D92BA860}" srcId="{B59BF92D-C898-4037-8F19-FA0DCC87131B}" destId="{D09CA19D-9DF9-4A28-A53F-07D1DE9BA093}" srcOrd="0" destOrd="0" parTransId="{291FA537-9D76-4D62-83BE-4166FC94B962}" sibTransId="{C31FCD89-105A-45C4-A6DE-47E1AB2B71D2}"/>
    <dgm:cxn modelId="{A611055D-6E32-4F34-A350-ABF62C343E0E}" type="presOf" srcId="{D09CA19D-9DF9-4A28-A53F-07D1DE9BA093}" destId="{DF637835-956E-41EC-AEE2-2EC18AFBC6AA}" srcOrd="0" destOrd="0" presId="urn:microsoft.com/office/officeart/2005/8/layout/radial4"/>
    <dgm:cxn modelId="{5554BC9F-EDE5-4EEC-A8C2-193457CB46F9}" type="presOf" srcId="{291FA537-9D76-4D62-83BE-4166FC94B962}" destId="{08A9D6FA-E8B6-4963-8EA2-A1B7E19EC5A7}" srcOrd="0" destOrd="0" presId="urn:microsoft.com/office/officeart/2005/8/layout/radial4"/>
    <dgm:cxn modelId="{CD2E839B-5909-45D2-9EF0-7FC05C03CF91}" type="presOf" srcId="{0CF7DF18-8119-4CDF-AABF-4871BF3C6B93}" destId="{EB0EC679-AE67-4E02-8551-76EBA4ADCCD9}" srcOrd="0" destOrd="0" presId="urn:microsoft.com/office/officeart/2005/8/layout/radial4"/>
    <dgm:cxn modelId="{AE22E7C5-D443-437C-B1C2-F2C6801B607B}" type="presOf" srcId="{3C7D95C0-8375-45DE-B425-6539BC28ED3F}" destId="{3564AC1A-51CF-4D1F-873F-A1A8AF93B7B5}" srcOrd="0" destOrd="0" presId="urn:microsoft.com/office/officeart/2005/8/layout/radial4"/>
    <dgm:cxn modelId="{E65BE7FC-E9AF-47FF-BA9A-476F7E422076}" type="presParOf" srcId="{3CDD2AF5-8188-493A-A37A-762556DB8CFE}" destId="{F81A5B92-8B30-48D7-90E1-58CC7D1049A7}" srcOrd="0" destOrd="0" presId="urn:microsoft.com/office/officeart/2005/8/layout/radial4"/>
    <dgm:cxn modelId="{A46BC751-C3EB-4B4C-BEA6-045E9DAE317A}" type="presParOf" srcId="{3CDD2AF5-8188-493A-A37A-762556DB8CFE}" destId="{08A9D6FA-E8B6-4963-8EA2-A1B7E19EC5A7}" srcOrd="1" destOrd="0" presId="urn:microsoft.com/office/officeart/2005/8/layout/radial4"/>
    <dgm:cxn modelId="{2E8F4D45-9EBD-4072-A55E-4E36496D81A0}" type="presParOf" srcId="{3CDD2AF5-8188-493A-A37A-762556DB8CFE}" destId="{DF637835-956E-41EC-AEE2-2EC18AFBC6AA}" srcOrd="2" destOrd="0" presId="urn:microsoft.com/office/officeart/2005/8/layout/radial4"/>
    <dgm:cxn modelId="{D1F7F6BB-9EAE-493D-8CE4-4CF52CBD25D3}" type="presParOf" srcId="{3CDD2AF5-8188-493A-A37A-762556DB8CFE}" destId="{EB0EC679-AE67-4E02-8551-76EBA4ADCCD9}" srcOrd="3" destOrd="0" presId="urn:microsoft.com/office/officeart/2005/8/layout/radial4"/>
    <dgm:cxn modelId="{F23743C9-959B-4C0A-B932-B455B94EF480}" type="presParOf" srcId="{3CDD2AF5-8188-493A-A37A-762556DB8CFE}" destId="{977D0122-A3C6-4A09-B612-47FC7363CC39}" srcOrd="4" destOrd="0" presId="urn:microsoft.com/office/officeart/2005/8/layout/radial4"/>
    <dgm:cxn modelId="{2B3DB633-DECB-4DBB-8C8E-58747D1CF89B}" type="presParOf" srcId="{3CDD2AF5-8188-493A-A37A-762556DB8CFE}" destId="{B62E64D8-BB41-46D3-A009-E261BAA96B2D}" srcOrd="5" destOrd="0" presId="urn:microsoft.com/office/officeart/2005/8/layout/radial4"/>
    <dgm:cxn modelId="{F29608B0-8A9C-4EB5-9AC4-D0550B680C5B}" type="presParOf" srcId="{3CDD2AF5-8188-493A-A37A-762556DB8CFE}" destId="{3564AC1A-51CF-4D1F-873F-A1A8AF93B7B5}" srcOrd="6" destOrd="0" presId="urn:microsoft.com/office/officeart/2005/8/layout/radial4"/>
    <dgm:cxn modelId="{4D890575-AAE0-45A5-ADF1-978ED0D273C0}" type="presParOf" srcId="{3CDD2AF5-8188-493A-A37A-762556DB8CFE}" destId="{71E5DA1B-C026-4376-8997-2E1D9D3C4989}" srcOrd="7" destOrd="0" presId="urn:microsoft.com/office/officeart/2005/8/layout/radial4"/>
    <dgm:cxn modelId="{F63BC67B-E381-4FBB-A08C-740B84987189}" type="presParOf" srcId="{3CDD2AF5-8188-493A-A37A-762556DB8CFE}" destId="{8BE4B181-5DEB-4F1D-858F-D82BFDFBD0F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34E88D-6D4C-4DB0-BC90-EA8DB00E41AA}" type="doc">
      <dgm:prSet loTypeId="urn:microsoft.com/office/officeart/2005/8/layout/lProcess2" loCatId="list" qsTypeId="urn:microsoft.com/office/officeart/2005/8/quickstyle/3d4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88FB9625-DDE8-476B-B7DB-3F8A2336B118}">
      <dgm:prSet phldrT="[Text]"/>
      <dgm:spPr/>
      <dgm:t>
        <a:bodyPr/>
        <a:lstStyle/>
        <a:p>
          <a:r>
            <a:rPr lang="en-US" dirty="0" smtClean="0"/>
            <a:t>Vulnerability Scan</a:t>
          </a:r>
          <a:endParaRPr lang="en-US" dirty="0"/>
        </a:p>
      </dgm:t>
    </dgm:pt>
    <dgm:pt modelId="{0CF7DF18-8119-4CDF-AABF-4871BF3C6B93}" type="par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AA8D81FC-544F-48B6-829A-959BCC818F8D}" type="sib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09CA19D-9DF9-4A28-A53F-07D1DE9BA093}">
      <dgm:prSet phldrT="[Text]"/>
      <dgm:spPr>
        <a:solidFill>
          <a:srgbClr val="FF3300"/>
        </a:solidFill>
      </dgm:spPr>
      <dgm:t>
        <a:bodyPr/>
        <a:lstStyle/>
        <a:p>
          <a:r>
            <a:rPr lang="en-US" dirty="0" smtClean="0"/>
            <a:t>Automated Testing</a:t>
          </a:r>
          <a:endParaRPr lang="en-US" dirty="0"/>
        </a:p>
      </dgm:t>
    </dgm:pt>
    <dgm:pt modelId="{291FA537-9D76-4D62-83BE-4166FC94B962}" type="par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C31FCD89-105A-45C4-A6DE-47E1AB2B71D2}" type="sib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FA0CFCF-F89A-445F-B9B6-AC41EAAA4DEB}">
      <dgm:prSet phldrT="[Text]"/>
      <dgm:spPr/>
      <dgm:t>
        <a:bodyPr/>
        <a:lstStyle/>
        <a:p>
          <a:r>
            <a:rPr lang="en-US" dirty="0" smtClean="0"/>
            <a:t>Manual Testing</a:t>
          </a:r>
          <a:endParaRPr lang="en-US" dirty="0"/>
        </a:p>
      </dgm:t>
    </dgm:pt>
    <dgm:pt modelId="{486539F2-E6EE-4EB6-B16D-461F0B4FA64E}" type="parTrans" cxnId="{CE8DBC7D-B81C-4DA4-86CD-EC33310AF872}">
      <dgm:prSet/>
      <dgm:spPr/>
      <dgm:t>
        <a:bodyPr/>
        <a:lstStyle/>
        <a:p>
          <a:endParaRPr lang="en-US"/>
        </a:p>
      </dgm:t>
    </dgm:pt>
    <dgm:pt modelId="{B4B6549B-B63C-4AEB-A544-C82DCC34176A}" type="sibTrans" cxnId="{CE8DBC7D-B81C-4DA4-86CD-EC33310AF872}">
      <dgm:prSet/>
      <dgm:spPr/>
      <dgm:t>
        <a:bodyPr/>
        <a:lstStyle/>
        <a:p>
          <a:endParaRPr lang="en-US"/>
        </a:p>
      </dgm:t>
    </dgm:pt>
    <dgm:pt modelId="{DCAA33F4-5869-444B-9917-E4F63CFC2404}">
      <dgm:prSet phldrT="[Text]"/>
      <dgm:spPr/>
      <dgm:t>
        <a:bodyPr/>
        <a:lstStyle/>
        <a:p>
          <a:r>
            <a:rPr lang="en-US" dirty="0" smtClean="0"/>
            <a:t>Central Storage Engine</a:t>
          </a:r>
          <a:endParaRPr lang="en-US" dirty="0"/>
        </a:p>
      </dgm:t>
    </dgm:pt>
    <dgm:pt modelId="{BE486723-DDE5-4756-BDBF-262412501A1B}" type="parTrans" cxnId="{B3A0E768-1191-4B23-890A-C0727895B868}">
      <dgm:prSet/>
      <dgm:spPr/>
      <dgm:t>
        <a:bodyPr/>
        <a:lstStyle/>
        <a:p>
          <a:endParaRPr lang="en-US"/>
        </a:p>
      </dgm:t>
    </dgm:pt>
    <dgm:pt modelId="{006AAEBE-8DD0-4E3F-A16B-310D834CC4B8}" type="sibTrans" cxnId="{B3A0E768-1191-4B23-890A-C0727895B868}">
      <dgm:prSet/>
      <dgm:spPr/>
      <dgm:t>
        <a:bodyPr/>
        <a:lstStyle/>
        <a:p>
          <a:endParaRPr lang="en-US"/>
        </a:p>
      </dgm:t>
    </dgm:pt>
    <dgm:pt modelId="{0CA2AE8E-48C5-4A24-A94D-3BCEFF1FC05C}">
      <dgm:prSet phldrT="[Text]"/>
      <dgm:spPr/>
      <dgm:t>
        <a:bodyPr/>
        <a:lstStyle/>
        <a:p>
          <a:r>
            <a:rPr lang="en-US" dirty="0" smtClean="0"/>
            <a:t>Recon</a:t>
          </a:r>
          <a:endParaRPr lang="en-US" dirty="0"/>
        </a:p>
      </dgm:t>
    </dgm:pt>
    <dgm:pt modelId="{94D67A22-C94A-4EEE-BF41-BFD98B79CD7B}" type="parTrans" cxnId="{2D508067-3ACE-4843-8918-8F32C0BA9303}">
      <dgm:prSet/>
      <dgm:spPr/>
      <dgm:t>
        <a:bodyPr/>
        <a:lstStyle/>
        <a:p>
          <a:endParaRPr lang="en-US"/>
        </a:p>
      </dgm:t>
    </dgm:pt>
    <dgm:pt modelId="{C9EEC460-BD38-4993-8DED-14B520EDC206}" type="sibTrans" cxnId="{2D508067-3ACE-4843-8918-8F32C0BA9303}">
      <dgm:prSet/>
      <dgm:spPr/>
      <dgm:t>
        <a:bodyPr/>
        <a:lstStyle/>
        <a:p>
          <a:endParaRPr lang="en-US"/>
        </a:p>
      </dgm:t>
    </dgm:pt>
    <dgm:pt modelId="{D6560FDA-C065-4037-B82B-74D971FD0BF2}">
      <dgm:prSet phldrT="[Text]"/>
      <dgm:spPr/>
      <dgm:t>
        <a:bodyPr/>
        <a:lstStyle/>
        <a:p>
          <a:r>
            <a:rPr lang="en-US" dirty="0" smtClean="0"/>
            <a:t>Correlation</a:t>
          </a:r>
          <a:endParaRPr lang="en-US" dirty="0"/>
        </a:p>
      </dgm:t>
    </dgm:pt>
    <dgm:pt modelId="{292A07A1-F943-4B09-AB7E-6100AA983AE6}" type="parTrans" cxnId="{C83B96BB-3F06-48F6-B8B8-4AFEC3975827}">
      <dgm:prSet/>
      <dgm:spPr/>
      <dgm:t>
        <a:bodyPr/>
        <a:lstStyle/>
        <a:p>
          <a:endParaRPr lang="en-US"/>
        </a:p>
      </dgm:t>
    </dgm:pt>
    <dgm:pt modelId="{94A20EBE-F244-408D-89A3-3E707A316593}" type="sibTrans" cxnId="{C83B96BB-3F06-48F6-B8B8-4AFEC3975827}">
      <dgm:prSet/>
      <dgm:spPr/>
      <dgm:t>
        <a:bodyPr/>
        <a:lstStyle/>
        <a:p>
          <a:endParaRPr lang="en-US"/>
        </a:p>
      </dgm:t>
    </dgm:pt>
    <dgm:pt modelId="{951EC3A1-B877-4A4D-9B42-937E14BECF9A}">
      <dgm:prSet phldrT="[Text]"/>
      <dgm:spPr/>
      <dgm:t>
        <a:bodyPr/>
        <a:lstStyle/>
        <a:p>
          <a:r>
            <a:rPr lang="en-US" dirty="0" smtClean="0"/>
            <a:t>Reporting</a:t>
          </a:r>
          <a:endParaRPr lang="en-US" dirty="0"/>
        </a:p>
      </dgm:t>
    </dgm:pt>
    <dgm:pt modelId="{D9FF5F54-DC10-4A7E-8DC0-142860FB853D}" type="parTrans" cxnId="{4F2AFA96-C40D-49B8-924A-6010596A7CF2}">
      <dgm:prSet/>
      <dgm:spPr/>
      <dgm:t>
        <a:bodyPr/>
        <a:lstStyle/>
        <a:p>
          <a:endParaRPr lang="en-US"/>
        </a:p>
      </dgm:t>
    </dgm:pt>
    <dgm:pt modelId="{539A98A3-202F-4014-9A55-7C5F63EA93D0}" type="sibTrans" cxnId="{4F2AFA96-C40D-49B8-924A-6010596A7CF2}">
      <dgm:prSet/>
      <dgm:spPr/>
      <dgm:t>
        <a:bodyPr/>
        <a:lstStyle/>
        <a:p>
          <a:endParaRPr lang="en-US"/>
        </a:p>
      </dgm:t>
    </dgm:pt>
    <dgm:pt modelId="{6F8AA5BC-2C82-4D8B-AC4C-6F9C8AB52B2F}">
      <dgm:prSet phldrT="[Text]"/>
      <dgm:spPr/>
      <dgm:t>
        <a:bodyPr/>
        <a:lstStyle/>
        <a:p>
          <a:r>
            <a:rPr lang="en-US" dirty="0" smtClean="0"/>
            <a:t>View/Modify/Delete Data</a:t>
          </a:r>
          <a:endParaRPr lang="en-US" dirty="0"/>
        </a:p>
      </dgm:t>
    </dgm:pt>
    <dgm:pt modelId="{73DB1527-5BC5-4A20-9D13-491FBDF06666}" type="parTrans" cxnId="{65167B59-B4AE-427C-BD09-F0E9FCD81C2E}">
      <dgm:prSet/>
      <dgm:spPr/>
      <dgm:t>
        <a:bodyPr/>
        <a:lstStyle/>
        <a:p>
          <a:endParaRPr lang="en-US"/>
        </a:p>
      </dgm:t>
    </dgm:pt>
    <dgm:pt modelId="{40482AE8-4734-4F2B-8E7F-1407C831BEA4}" type="sibTrans" cxnId="{65167B59-B4AE-427C-BD09-F0E9FCD81C2E}">
      <dgm:prSet/>
      <dgm:spPr/>
      <dgm:t>
        <a:bodyPr/>
        <a:lstStyle/>
        <a:p>
          <a:endParaRPr lang="en-US"/>
        </a:p>
      </dgm:t>
    </dgm:pt>
    <dgm:pt modelId="{088BC671-5CCC-44A0-AE21-4B57A53FAA5B}">
      <dgm:prSet phldrT="[Text]"/>
      <dgm:spPr/>
      <dgm:t>
        <a:bodyPr/>
        <a:lstStyle/>
        <a:p>
          <a:r>
            <a:rPr lang="en-US" dirty="0" smtClean="0"/>
            <a:t>Context Based</a:t>
          </a:r>
          <a:endParaRPr lang="en-US" dirty="0"/>
        </a:p>
      </dgm:t>
    </dgm:pt>
    <dgm:pt modelId="{261BFB0D-1F03-4791-BF72-0B06AB3C332F}" type="parTrans" cxnId="{D3E16103-1EE2-48AA-94A5-E57274B2AFC4}">
      <dgm:prSet/>
      <dgm:spPr/>
      <dgm:t>
        <a:bodyPr/>
        <a:lstStyle/>
        <a:p>
          <a:endParaRPr lang="en-US"/>
        </a:p>
      </dgm:t>
    </dgm:pt>
    <dgm:pt modelId="{BC3A3D7E-9929-4139-ADB0-6F1551B8A54A}" type="sibTrans" cxnId="{D3E16103-1EE2-48AA-94A5-E57274B2AFC4}">
      <dgm:prSet/>
      <dgm:spPr/>
      <dgm:t>
        <a:bodyPr/>
        <a:lstStyle/>
        <a:p>
          <a:endParaRPr lang="en-US"/>
        </a:p>
      </dgm:t>
    </dgm:pt>
    <dgm:pt modelId="{A776EED5-A1EB-4592-ABFC-9C9A18C9D52F}">
      <dgm:prSet phldrT="[Text]"/>
      <dgm:spPr/>
      <dgm:t>
        <a:bodyPr/>
        <a:lstStyle/>
        <a:p>
          <a:r>
            <a:rPr lang="en-US" dirty="0" smtClean="0"/>
            <a:t>Focus Driven</a:t>
          </a:r>
          <a:endParaRPr lang="en-US" dirty="0"/>
        </a:p>
      </dgm:t>
    </dgm:pt>
    <dgm:pt modelId="{4DCA1741-951C-4A13-A6B9-5D5212092345}" type="parTrans" cxnId="{24053CF3-DF5B-49D0-9A78-490150F32CBA}">
      <dgm:prSet/>
      <dgm:spPr/>
      <dgm:t>
        <a:bodyPr/>
        <a:lstStyle/>
        <a:p>
          <a:endParaRPr lang="en-US"/>
        </a:p>
      </dgm:t>
    </dgm:pt>
    <dgm:pt modelId="{2FC68389-5434-4D00-B3D9-38FAE6991339}" type="sibTrans" cxnId="{24053CF3-DF5B-49D0-9A78-490150F32CBA}">
      <dgm:prSet/>
      <dgm:spPr/>
      <dgm:t>
        <a:bodyPr/>
        <a:lstStyle/>
        <a:p>
          <a:endParaRPr lang="en-US"/>
        </a:p>
      </dgm:t>
    </dgm:pt>
    <dgm:pt modelId="{94C26559-8CF0-4A83-A3EE-7E7D6C6BEFC8}">
      <dgm:prSet phldrT="[Text]"/>
      <dgm:spPr/>
      <dgm:t>
        <a:bodyPr/>
        <a:lstStyle/>
        <a:p>
          <a:r>
            <a:rPr lang="en-US" dirty="0" smtClean="0"/>
            <a:t>Goal Oriented</a:t>
          </a:r>
          <a:endParaRPr lang="en-US" dirty="0"/>
        </a:p>
      </dgm:t>
    </dgm:pt>
    <dgm:pt modelId="{7DE40D41-A248-4EB6-A4EA-B73F36529B99}" type="parTrans" cxnId="{822897FE-1387-4396-A817-00B75D68346F}">
      <dgm:prSet/>
      <dgm:spPr/>
    </dgm:pt>
    <dgm:pt modelId="{F022D6D0-6FF5-4379-81EC-826A3A46F661}" type="sibTrans" cxnId="{822897FE-1387-4396-A817-00B75D68346F}">
      <dgm:prSet/>
      <dgm:spPr/>
    </dgm:pt>
    <dgm:pt modelId="{524D89B4-7F73-4818-AA13-1FE48BC6F0FC}">
      <dgm:prSet phldrT="[Text]"/>
      <dgm:spPr/>
      <dgm:t>
        <a:bodyPr/>
        <a:lstStyle/>
        <a:p>
          <a:r>
            <a:rPr lang="en-US" dirty="0" smtClean="0"/>
            <a:t>Port Scan</a:t>
          </a:r>
          <a:endParaRPr lang="en-US" dirty="0"/>
        </a:p>
      </dgm:t>
    </dgm:pt>
    <dgm:pt modelId="{C8A59250-68AC-4806-8ADF-3905A3869E3B}" type="parTrans" cxnId="{758660FF-F127-4689-83E8-C0250971D1EA}">
      <dgm:prSet/>
      <dgm:spPr/>
    </dgm:pt>
    <dgm:pt modelId="{5B147650-0B5A-43A4-A157-F6B2087D4588}" type="sibTrans" cxnId="{758660FF-F127-4689-83E8-C0250971D1EA}">
      <dgm:prSet/>
      <dgm:spPr/>
    </dgm:pt>
    <dgm:pt modelId="{EBAAC927-C1DF-4C2F-A298-34FDF9C9B6AF}" type="pres">
      <dgm:prSet presAssocID="{2634E88D-6D4C-4DB0-BC90-EA8DB00E41A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E40C5F-323C-4C6C-AA45-BC42D4DAB15B}" type="pres">
      <dgm:prSet presAssocID="{D09CA19D-9DF9-4A28-A53F-07D1DE9BA093}" presName="compNode" presStyleCnt="0"/>
      <dgm:spPr/>
    </dgm:pt>
    <dgm:pt modelId="{0778E214-D34E-4D40-8A2D-739BC15E4AEF}" type="pres">
      <dgm:prSet presAssocID="{D09CA19D-9DF9-4A28-A53F-07D1DE9BA093}" presName="aNode" presStyleLbl="bgShp" presStyleIdx="0" presStyleCnt="3"/>
      <dgm:spPr/>
      <dgm:t>
        <a:bodyPr/>
        <a:lstStyle/>
        <a:p>
          <a:endParaRPr lang="en-US"/>
        </a:p>
      </dgm:t>
    </dgm:pt>
    <dgm:pt modelId="{73F0A0CC-97E1-435A-9B77-051F949AFB49}" type="pres">
      <dgm:prSet presAssocID="{D09CA19D-9DF9-4A28-A53F-07D1DE9BA093}" presName="textNode" presStyleLbl="bgShp" presStyleIdx="0" presStyleCnt="3"/>
      <dgm:spPr/>
      <dgm:t>
        <a:bodyPr/>
        <a:lstStyle/>
        <a:p>
          <a:endParaRPr lang="en-US"/>
        </a:p>
      </dgm:t>
    </dgm:pt>
    <dgm:pt modelId="{D54FBDD7-C475-4A93-8AFC-229C16B0428A}" type="pres">
      <dgm:prSet presAssocID="{D09CA19D-9DF9-4A28-A53F-07D1DE9BA093}" presName="compChildNode" presStyleCnt="0"/>
      <dgm:spPr/>
    </dgm:pt>
    <dgm:pt modelId="{A84118DB-1963-47F3-A0EA-839521AE441C}" type="pres">
      <dgm:prSet presAssocID="{D09CA19D-9DF9-4A28-A53F-07D1DE9BA093}" presName="theInnerList" presStyleCnt="0"/>
      <dgm:spPr/>
    </dgm:pt>
    <dgm:pt modelId="{9F1A5289-6CCF-458B-9EA1-2F4D49BFDDD8}" type="pres">
      <dgm:prSet presAssocID="{0CA2AE8E-48C5-4A24-A94D-3BCEFF1FC05C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EDE7B-E9D3-4FEB-A056-959680AAA666}" type="pres">
      <dgm:prSet presAssocID="{0CA2AE8E-48C5-4A24-A94D-3BCEFF1FC05C}" presName="aSpace2" presStyleCnt="0"/>
      <dgm:spPr/>
    </dgm:pt>
    <dgm:pt modelId="{0A2DA9E1-8A9B-4009-B81D-ABB496611069}" type="pres">
      <dgm:prSet presAssocID="{524D89B4-7F73-4818-AA13-1FE48BC6F0FC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9E87AA-AE9B-4F2C-BA33-B497E8B65B05}" type="pres">
      <dgm:prSet presAssocID="{524D89B4-7F73-4818-AA13-1FE48BC6F0FC}" presName="aSpace2" presStyleCnt="0"/>
      <dgm:spPr/>
    </dgm:pt>
    <dgm:pt modelId="{AD0623AA-33AE-42CD-8EE2-F5A2FD3F471E}" type="pres">
      <dgm:prSet presAssocID="{88FB9625-DDE8-476B-B7DB-3F8A2336B11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71B79-566B-4030-A5D0-CF1FE5B24FC0}" type="pres">
      <dgm:prSet presAssocID="{D09CA19D-9DF9-4A28-A53F-07D1DE9BA093}" presName="aSpace" presStyleCnt="0"/>
      <dgm:spPr/>
    </dgm:pt>
    <dgm:pt modelId="{4C772448-18F8-40CC-A58F-D2F3BDB0B08D}" type="pres">
      <dgm:prSet presAssocID="{DCAA33F4-5869-444B-9917-E4F63CFC2404}" presName="compNode" presStyleCnt="0"/>
      <dgm:spPr/>
    </dgm:pt>
    <dgm:pt modelId="{56BBA8E4-83AB-42CB-A632-E2A573F7DF47}" type="pres">
      <dgm:prSet presAssocID="{DCAA33F4-5869-444B-9917-E4F63CFC2404}" presName="aNode" presStyleLbl="bgShp" presStyleIdx="1" presStyleCnt="3"/>
      <dgm:spPr/>
      <dgm:t>
        <a:bodyPr/>
        <a:lstStyle/>
        <a:p>
          <a:endParaRPr lang="en-US"/>
        </a:p>
      </dgm:t>
    </dgm:pt>
    <dgm:pt modelId="{5CBE9D69-CECB-4A35-BC38-5B925F4A4F41}" type="pres">
      <dgm:prSet presAssocID="{DCAA33F4-5869-444B-9917-E4F63CFC2404}" presName="textNode" presStyleLbl="bgShp" presStyleIdx="1" presStyleCnt="3"/>
      <dgm:spPr/>
      <dgm:t>
        <a:bodyPr/>
        <a:lstStyle/>
        <a:p>
          <a:endParaRPr lang="en-US"/>
        </a:p>
      </dgm:t>
    </dgm:pt>
    <dgm:pt modelId="{9D7BCF64-3442-4A9A-979B-4844F8C65585}" type="pres">
      <dgm:prSet presAssocID="{DCAA33F4-5869-444B-9917-E4F63CFC2404}" presName="compChildNode" presStyleCnt="0"/>
      <dgm:spPr/>
    </dgm:pt>
    <dgm:pt modelId="{93BA5804-9B7A-4B76-8E22-41B1B7A1C273}" type="pres">
      <dgm:prSet presAssocID="{DCAA33F4-5869-444B-9917-E4F63CFC2404}" presName="theInnerList" presStyleCnt="0"/>
      <dgm:spPr/>
    </dgm:pt>
    <dgm:pt modelId="{D4DCD154-17F1-4906-80E5-2793B55E7F6F}" type="pres">
      <dgm:prSet presAssocID="{D6560FDA-C065-4037-B82B-74D971FD0BF2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DA308-B38D-413F-9A94-7E6A04C66D39}" type="pres">
      <dgm:prSet presAssocID="{D6560FDA-C065-4037-B82B-74D971FD0BF2}" presName="aSpace2" presStyleCnt="0"/>
      <dgm:spPr/>
    </dgm:pt>
    <dgm:pt modelId="{847D7FFE-8D9D-4C73-8BB3-671D4A83A08D}" type="pres">
      <dgm:prSet presAssocID="{951EC3A1-B877-4A4D-9B42-937E14BECF9A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C656D-870C-46DA-A354-AE012D479F83}" type="pres">
      <dgm:prSet presAssocID="{951EC3A1-B877-4A4D-9B42-937E14BECF9A}" presName="aSpace2" presStyleCnt="0"/>
      <dgm:spPr/>
    </dgm:pt>
    <dgm:pt modelId="{8F789C39-37E1-44FC-83D0-8C6C74F1083A}" type="pres">
      <dgm:prSet presAssocID="{6F8AA5BC-2C82-4D8B-AC4C-6F9C8AB52B2F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9B7E9-9DA4-4554-974A-41BC57C2F7E9}" type="pres">
      <dgm:prSet presAssocID="{DCAA33F4-5869-444B-9917-E4F63CFC2404}" presName="aSpace" presStyleCnt="0"/>
      <dgm:spPr/>
    </dgm:pt>
    <dgm:pt modelId="{48CA9F05-6670-4C2E-9EEB-913A61FA3CCF}" type="pres">
      <dgm:prSet presAssocID="{8FA0CFCF-F89A-445F-B9B6-AC41EAAA4DEB}" presName="compNode" presStyleCnt="0"/>
      <dgm:spPr/>
    </dgm:pt>
    <dgm:pt modelId="{F0F5279F-7B98-464B-8A27-1E1FD25A9315}" type="pres">
      <dgm:prSet presAssocID="{8FA0CFCF-F89A-445F-B9B6-AC41EAAA4DEB}" presName="aNode" presStyleLbl="bgShp" presStyleIdx="2" presStyleCnt="3"/>
      <dgm:spPr/>
      <dgm:t>
        <a:bodyPr/>
        <a:lstStyle/>
        <a:p>
          <a:endParaRPr lang="en-US"/>
        </a:p>
      </dgm:t>
    </dgm:pt>
    <dgm:pt modelId="{DB5D340E-4C77-4C1F-8B80-F7E513E41B63}" type="pres">
      <dgm:prSet presAssocID="{8FA0CFCF-F89A-445F-B9B6-AC41EAAA4DEB}" presName="textNode" presStyleLbl="bgShp" presStyleIdx="2" presStyleCnt="3"/>
      <dgm:spPr/>
      <dgm:t>
        <a:bodyPr/>
        <a:lstStyle/>
        <a:p>
          <a:endParaRPr lang="en-US"/>
        </a:p>
      </dgm:t>
    </dgm:pt>
    <dgm:pt modelId="{772D079E-F14E-4C8E-B423-EE17E7CB44FF}" type="pres">
      <dgm:prSet presAssocID="{8FA0CFCF-F89A-445F-B9B6-AC41EAAA4DEB}" presName="compChildNode" presStyleCnt="0"/>
      <dgm:spPr/>
    </dgm:pt>
    <dgm:pt modelId="{75CFC376-9042-4E22-BD71-A4BF56A8019C}" type="pres">
      <dgm:prSet presAssocID="{8FA0CFCF-F89A-445F-B9B6-AC41EAAA4DEB}" presName="theInnerList" presStyleCnt="0"/>
      <dgm:spPr/>
    </dgm:pt>
    <dgm:pt modelId="{103AF07D-B3B9-4CE7-BB69-4257EAA47E21}" type="pres">
      <dgm:prSet presAssocID="{088BC671-5CCC-44A0-AE21-4B57A53FAA5B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AD3FB-F803-42DA-9D12-766B3125870B}" type="pres">
      <dgm:prSet presAssocID="{088BC671-5CCC-44A0-AE21-4B57A53FAA5B}" presName="aSpace2" presStyleCnt="0"/>
      <dgm:spPr/>
    </dgm:pt>
    <dgm:pt modelId="{619D7EFB-2551-483B-BC8A-D0D42999C3C4}" type="pres">
      <dgm:prSet presAssocID="{A776EED5-A1EB-4592-ABFC-9C9A18C9D52F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EDE59A-19BF-43E5-8B31-8776D5BE56A3}" type="pres">
      <dgm:prSet presAssocID="{A776EED5-A1EB-4592-ABFC-9C9A18C9D52F}" presName="aSpace2" presStyleCnt="0"/>
      <dgm:spPr/>
    </dgm:pt>
    <dgm:pt modelId="{8F57713D-44EF-46AF-96DA-7718BB90B290}" type="pres">
      <dgm:prSet presAssocID="{94C26559-8CF0-4A83-A3EE-7E7D6C6BEFC8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FEDDD7-C788-434F-9FE6-2A434C643CD4}" type="presOf" srcId="{DCAA33F4-5869-444B-9917-E4F63CFC2404}" destId="{5CBE9D69-CECB-4A35-BC38-5B925F4A4F41}" srcOrd="1" destOrd="0" presId="urn:microsoft.com/office/officeart/2005/8/layout/lProcess2"/>
    <dgm:cxn modelId="{B3A0E768-1191-4B23-890A-C0727895B868}" srcId="{2634E88D-6D4C-4DB0-BC90-EA8DB00E41AA}" destId="{DCAA33F4-5869-444B-9917-E4F63CFC2404}" srcOrd="1" destOrd="0" parTransId="{BE486723-DDE5-4756-BDBF-262412501A1B}" sibTransId="{006AAEBE-8DD0-4E3F-A16B-310D834CC4B8}"/>
    <dgm:cxn modelId="{DB85DE0B-A074-4E35-9478-06D94C4207DB}" type="presOf" srcId="{0CA2AE8E-48C5-4A24-A94D-3BCEFF1FC05C}" destId="{9F1A5289-6CCF-458B-9EA1-2F4D49BFDDD8}" srcOrd="0" destOrd="0" presId="urn:microsoft.com/office/officeart/2005/8/layout/lProcess2"/>
    <dgm:cxn modelId="{0FA99534-E114-488B-8CBC-FED2DFE21153}" type="presOf" srcId="{524D89B4-7F73-4818-AA13-1FE48BC6F0FC}" destId="{0A2DA9E1-8A9B-4009-B81D-ABB496611069}" srcOrd="0" destOrd="0" presId="urn:microsoft.com/office/officeart/2005/8/layout/lProcess2"/>
    <dgm:cxn modelId="{7809036D-9EBC-419B-829F-04CA45681432}" type="presOf" srcId="{088BC671-5CCC-44A0-AE21-4B57A53FAA5B}" destId="{103AF07D-B3B9-4CE7-BB69-4257EAA47E21}" srcOrd="0" destOrd="0" presId="urn:microsoft.com/office/officeart/2005/8/layout/lProcess2"/>
    <dgm:cxn modelId="{A66795AA-F4C7-46D7-8CEF-E2799FDF3C5F}" type="presOf" srcId="{94C26559-8CF0-4A83-A3EE-7E7D6C6BEFC8}" destId="{8F57713D-44EF-46AF-96DA-7718BB90B290}" srcOrd="0" destOrd="0" presId="urn:microsoft.com/office/officeart/2005/8/layout/lProcess2"/>
    <dgm:cxn modelId="{8E23EEB1-B683-45D5-8156-7B45DBCB3368}" type="presOf" srcId="{A776EED5-A1EB-4592-ABFC-9C9A18C9D52F}" destId="{619D7EFB-2551-483B-BC8A-D0D42999C3C4}" srcOrd="0" destOrd="0" presId="urn:microsoft.com/office/officeart/2005/8/layout/lProcess2"/>
    <dgm:cxn modelId="{59CE20E9-0986-4523-B74F-FA2831A33B98}" type="presOf" srcId="{D09CA19D-9DF9-4A28-A53F-07D1DE9BA093}" destId="{73F0A0CC-97E1-435A-9B77-051F949AFB49}" srcOrd="1" destOrd="0" presId="urn:microsoft.com/office/officeart/2005/8/layout/lProcess2"/>
    <dgm:cxn modelId="{2D508067-3ACE-4843-8918-8F32C0BA9303}" srcId="{D09CA19D-9DF9-4A28-A53F-07D1DE9BA093}" destId="{0CA2AE8E-48C5-4A24-A94D-3BCEFF1FC05C}" srcOrd="0" destOrd="0" parTransId="{94D67A22-C94A-4EEE-BF41-BFD98B79CD7B}" sibTransId="{C9EEC460-BD38-4993-8DED-14B520EDC206}"/>
    <dgm:cxn modelId="{65167B59-B4AE-427C-BD09-F0E9FCD81C2E}" srcId="{DCAA33F4-5869-444B-9917-E4F63CFC2404}" destId="{6F8AA5BC-2C82-4D8B-AC4C-6F9C8AB52B2F}" srcOrd="2" destOrd="0" parTransId="{73DB1527-5BC5-4A20-9D13-491FBDF06666}" sibTransId="{40482AE8-4734-4F2B-8E7F-1407C831BEA4}"/>
    <dgm:cxn modelId="{69F7CCFB-C8CC-4FC8-BB95-B3E4270D3D5C}" srcId="{D09CA19D-9DF9-4A28-A53F-07D1DE9BA093}" destId="{88FB9625-DDE8-476B-B7DB-3F8A2336B118}" srcOrd="2" destOrd="0" parTransId="{0CF7DF18-8119-4CDF-AABF-4871BF3C6B93}" sibTransId="{AA8D81FC-544F-48B6-829A-959BCC818F8D}"/>
    <dgm:cxn modelId="{30B4E61F-6027-4583-AAAC-38782B5A4511}" type="presOf" srcId="{951EC3A1-B877-4A4D-9B42-937E14BECF9A}" destId="{847D7FFE-8D9D-4C73-8BB3-671D4A83A08D}" srcOrd="0" destOrd="0" presId="urn:microsoft.com/office/officeart/2005/8/layout/lProcess2"/>
    <dgm:cxn modelId="{22381B8A-8F06-4D66-A22F-66C50D0519BF}" type="presOf" srcId="{DCAA33F4-5869-444B-9917-E4F63CFC2404}" destId="{56BBA8E4-83AB-42CB-A632-E2A573F7DF47}" srcOrd="0" destOrd="0" presId="urn:microsoft.com/office/officeart/2005/8/layout/lProcess2"/>
    <dgm:cxn modelId="{B9D5948D-9242-4252-AB9B-F3A65316B244}" type="presOf" srcId="{8FA0CFCF-F89A-445F-B9B6-AC41EAAA4DEB}" destId="{F0F5279F-7B98-464B-8A27-1E1FD25A9315}" srcOrd="0" destOrd="0" presId="urn:microsoft.com/office/officeart/2005/8/layout/lProcess2"/>
    <dgm:cxn modelId="{8FB9FA61-8B06-4B37-94DC-735B6FEA626B}" type="presOf" srcId="{D6560FDA-C065-4037-B82B-74D971FD0BF2}" destId="{D4DCD154-17F1-4906-80E5-2793B55E7F6F}" srcOrd="0" destOrd="0" presId="urn:microsoft.com/office/officeart/2005/8/layout/lProcess2"/>
    <dgm:cxn modelId="{961702E4-6505-49C1-B825-41F1D92BA860}" srcId="{2634E88D-6D4C-4DB0-BC90-EA8DB00E41AA}" destId="{D09CA19D-9DF9-4A28-A53F-07D1DE9BA093}" srcOrd="0" destOrd="0" parTransId="{291FA537-9D76-4D62-83BE-4166FC94B962}" sibTransId="{C31FCD89-105A-45C4-A6DE-47E1AB2B71D2}"/>
    <dgm:cxn modelId="{BDD10402-2E5D-4BFA-82B7-47C0AA4E6470}" type="presOf" srcId="{D09CA19D-9DF9-4A28-A53F-07D1DE9BA093}" destId="{0778E214-D34E-4D40-8A2D-739BC15E4AEF}" srcOrd="0" destOrd="0" presId="urn:microsoft.com/office/officeart/2005/8/layout/lProcess2"/>
    <dgm:cxn modelId="{D3E16103-1EE2-48AA-94A5-E57274B2AFC4}" srcId="{8FA0CFCF-F89A-445F-B9B6-AC41EAAA4DEB}" destId="{088BC671-5CCC-44A0-AE21-4B57A53FAA5B}" srcOrd="0" destOrd="0" parTransId="{261BFB0D-1F03-4791-BF72-0B06AB3C332F}" sibTransId="{BC3A3D7E-9929-4139-ADB0-6F1551B8A54A}"/>
    <dgm:cxn modelId="{AF22D83C-90C1-4552-A531-7D853FFB6626}" type="presOf" srcId="{8FA0CFCF-F89A-445F-B9B6-AC41EAAA4DEB}" destId="{DB5D340E-4C77-4C1F-8B80-F7E513E41B63}" srcOrd="1" destOrd="0" presId="urn:microsoft.com/office/officeart/2005/8/layout/lProcess2"/>
    <dgm:cxn modelId="{C83B96BB-3F06-48F6-B8B8-4AFEC3975827}" srcId="{DCAA33F4-5869-444B-9917-E4F63CFC2404}" destId="{D6560FDA-C065-4037-B82B-74D971FD0BF2}" srcOrd="0" destOrd="0" parTransId="{292A07A1-F943-4B09-AB7E-6100AA983AE6}" sibTransId="{94A20EBE-F244-408D-89A3-3E707A316593}"/>
    <dgm:cxn modelId="{24053CF3-DF5B-49D0-9A78-490150F32CBA}" srcId="{8FA0CFCF-F89A-445F-B9B6-AC41EAAA4DEB}" destId="{A776EED5-A1EB-4592-ABFC-9C9A18C9D52F}" srcOrd="1" destOrd="0" parTransId="{4DCA1741-951C-4A13-A6B9-5D5212092345}" sibTransId="{2FC68389-5434-4D00-B3D9-38FAE6991339}"/>
    <dgm:cxn modelId="{758660FF-F127-4689-83E8-C0250971D1EA}" srcId="{D09CA19D-9DF9-4A28-A53F-07D1DE9BA093}" destId="{524D89B4-7F73-4818-AA13-1FE48BC6F0FC}" srcOrd="1" destOrd="0" parTransId="{C8A59250-68AC-4806-8ADF-3905A3869E3B}" sibTransId="{5B147650-0B5A-43A4-A157-F6B2087D4588}"/>
    <dgm:cxn modelId="{CEA93A08-CB12-4E59-BA1D-046665516FD4}" type="presOf" srcId="{6F8AA5BC-2C82-4D8B-AC4C-6F9C8AB52B2F}" destId="{8F789C39-37E1-44FC-83D0-8C6C74F1083A}" srcOrd="0" destOrd="0" presId="urn:microsoft.com/office/officeart/2005/8/layout/lProcess2"/>
    <dgm:cxn modelId="{822897FE-1387-4396-A817-00B75D68346F}" srcId="{8FA0CFCF-F89A-445F-B9B6-AC41EAAA4DEB}" destId="{94C26559-8CF0-4A83-A3EE-7E7D6C6BEFC8}" srcOrd="2" destOrd="0" parTransId="{7DE40D41-A248-4EB6-A4EA-B73F36529B99}" sibTransId="{F022D6D0-6FF5-4379-81EC-826A3A46F661}"/>
    <dgm:cxn modelId="{826B5F7D-2A38-41E0-9690-E89D7139FC9E}" type="presOf" srcId="{2634E88D-6D4C-4DB0-BC90-EA8DB00E41AA}" destId="{EBAAC927-C1DF-4C2F-A298-34FDF9C9B6AF}" srcOrd="0" destOrd="0" presId="urn:microsoft.com/office/officeart/2005/8/layout/lProcess2"/>
    <dgm:cxn modelId="{4F2AFA96-C40D-49B8-924A-6010596A7CF2}" srcId="{DCAA33F4-5869-444B-9917-E4F63CFC2404}" destId="{951EC3A1-B877-4A4D-9B42-937E14BECF9A}" srcOrd="1" destOrd="0" parTransId="{D9FF5F54-DC10-4A7E-8DC0-142860FB853D}" sibTransId="{539A98A3-202F-4014-9A55-7C5F63EA93D0}"/>
    <dgm:cxn modelId="{77CE458C-7E52-42B5-BFBC-E8BFF0FB04B0}" type="presOf" srcId="{88FB9625-DDE8-476B-B7DB-3F8A2336B118}" destId="{AD0623AA-33AE-42CD-8EE2-F5A2FD3F471E}" srcOrd="0" destOrd="0" presId="urn:microsoft.com/office/officeart/2005/8/layout/lProcess2"/>
    <dgm:cxn modelId="{CE8DBC7D-B81C-4DA4-86CD-EC33310AF872}" srcId="{2634E88D-6D4C-4DB0-BC90-EA8DB00E41AA}" destId="{8FA0CFCF-F89A-445F-B9B6-AC41EAAA4DEB}" srcOrd="2" destOrd="0" parTransId="{486539F2-E6EE-4EB6-B16D-461F0B4FA64E}" sibTransId="{B4B6549B-B63C-4AEB-A544-C82DCC34176A}"/>
    <dgm:cxn modelId="{B951E9E5-808F-4800-8A80-28F2A4B10ED2}" type="presParOf" srcId="{EBAAC927-C1DF-4C2F-A298-34FDF9C9B6AF}" destId="{E0E40C5F-323C-4C6C-AA45-BC42D4DAB15B}" srcOrd="0" destOrd="0" presId="urn:microsoft.com/office/officeart/2005/8/layout/lProcess2"/>
    <dgm:cxn modelId="{346A639A-8C43-45E2-A34A-578840722D52}" type="presParOf" srcId="{E0E40C5F-323C-4C6C-AA45-BC42D4DAB15B}" destId="{0778E214-D34E-4D40-8A2D-739BC15E4AEF}" srcOrd="0" destOrd="0" presId="urn:microsoft.com/office/officeart/2005/8/layout/lProcess2"/>
    <dgm:cxn modelId="{38AF89DC-B49F-4644-B353-2378EE5CE52B}" type="presParOf" srcId="{E0E40C5F-323C-4C6C-AA45-BC42D4DAB15B}" destId="{73F0A0CC-97E1-435A-9B77-051F949AFB49}" srcOrd="1" destOrd="0" presId="urn:microsoft.com/office/officeart/2005/8/layout/lProcess2"/>
    <dgm:cxn modelId="{F4A3CD4A-3AFC-4536-BC4B-9FCA6251B41A}" type="presParOf" srcId="{E0E40C5F-323C-4C6C-AA45-BC42D4DAB15B}" destId="{D54FBDD7-C475-4A93-8AFC-229C16B0428A}" srcOrd="2" destOrd="0" presId="urn:microsoft.com/office/officeart/2005/8/layout/lProcess2"/>
    <dgm:cxn modelId="{2187DED7-200A-4F32-A401-882586E79DE3}" type="presParOf" srcId="{D54FBDD7-C475-4A93-8AFC-229C16B0428A}" destId="{A84118DB-1963-47F3-A0EA-839521AE441C}" srcOrd="0" destOrd="0" presId="urn:microsoft.com/office/officeart/2005/8/layout/lProcess2"/>
    <dgm:cxn modelId="{46FCA0DB-B88B-4A17-9617-0C038915ACB3}" type="presParOf" srcId="{A84118DB-1963-47F3-A0EA-839521AE441C}" destId="{9F1A5289-6CCF-458B-9EA1-2F4D49BFDDD8}" srcOrd="0" destOrd="0" presId="urn:microsoft.com/office/officeart/2005/8/layout/lProcess2"/>
    <dgm:cxn modelId="{34FA175D-3E67-47B6-AB3C-DC9B21E8242B}" type="presParOf" srcId="{A84118DB-1963-47F3-A0EA-839521AE441C}" destId="{D16EDE7B-E9D3-4FEB-A056-959680AAA666}" srcOrd="1" destOrd="0" presId="urn:microsoft.com/office/officeart/2005/8/layout/lProcess2"/>
    <dgm:cxn modelId="{DA5CC221-DD5E-41ED-A773-F9CD92D28389}" type="presParOf" srcId="{A84118DB-1963-47F3-A0EA-839521AE441C}" destId="{0A2DA9E1-8A9B-4009-B81D-ABB496611069}" srcOrd="2" destOrd="0" presId="urn:microsoft.com/office/officeart/2005/8/layout/lProcess2"/>
    <dgm:cxn modelId="{B22237D4-8220-4CA3-958E-146B08118557}" type="presParOf" srcId="{A84118DB-1963-47F3-A0EA-839521AE441C}" destId="{599E87AA-AE9B-4F2C-BA33-B497E8B65B05}" srcOrd="3" destOrd="0" presId="urn:microsoft.com/office/officeart/2005/8/layout/lProcess2"/>
    <dgm:cxn modelId="{D7F6BC41-10DD-4136-B3E1-7588EC166D39}" type="presParOf" srcId="{A84118DB-1963-47F3-A0EA-839521AE441C}" destId="{AD0623AA-33AE-42CD-8EE2-F5A2FD3F471E}" srcOrd="4" destOrd="0" presId="urn:microsoft.com/office/officeart/2005/8/layout/lProcess2"/>
    <dgm:cxn modelId="{F1257B1A-5E3E-4992-92F8-1FFFC4EEEE7F}" type="presParOf" srcId="{EBAAC927-C1DF-4C2F-A298-34FDF9C9B6AF}" destId="{C3971B79-566B-4030-A5D0-CF1FE5B24FC0}" srcOrd="1" destOrd="0" presId="urn:microsoft.com/office/officeart/2005/8/layout/lProcess2"/>
    <dgm:cxn modelId="{C318E835-112E-478B-AD07-9DD4A3E8330A}" type="presParOf" srcId="{EBAAC927-C1DF-4C2F-A298-34FDF9C9B6AF}" destId="{4C772448-18F8-40CC-A58F-D2F3BDB0B08D}" srcOrd="2" destOrd="0" presId="urn:microsoft.com/office/officeart/2005/8/layout/lProcess2"/>
    <dgm:cxn modelId="{367948B6-F911-4447-957E-FBCCBDFFC022}" type="presParOf" srcId="{4C772448-18F8-40CC-A58F-D2F3BDB0B08D}" destId="{56BBA8E4-83AB-42CB-A632-E2A573F7DF47}" srcOrd="0" destOrd="0" presId="urn:microsoft.com/office/officeart/2005/8/layout/lProcess2"/>
    <dgm:cxn modelId="{BB6BB678-96D7-4A4C-9563-084E6A030797}" type="presParOf" srcId="{4C772448-18F8-40CC-A58F-D2F3BDB0B08D}" destId="{5CBE9D69-CECB-4A35-BC38-5B925F4A4F41}" srcOrd="1" destOrd="0" presId="urn:microsoft.com/office/officeart/2005/8/layout/lProcess2"/>
    <dgm:cxn modelId="{CAC4FD31-97E7-41E2-8E93-577B55A6228E}" type="presParOf" srcId="{4C772448-18F8-40CC-A58F-D2F3BDB0B08D}" destId="{9D7BCF64-3442-4A9A-979B-4844F8C65585}" srcOrd="2" destOrd="0" presId="urn:microsoft.com/office/officeart/2005/8/layout/lProcess2"/>
    <dgm:cxn modelId="{ABE213D9-CA6A-410C-8A0F-44C1D111A1D6}" type="presParOf" srcId="{9D7BCF64-3442-4A9A-979B-4844F8C65585}" destId="{93BA5804-9B7A-4B76-8E22-41B1B7A1C273}" srcOrd="0" destOrd="0" presId="urn:microsoft.com/office/officeart/2005/8/layout/lProcess2"/>
    <dgm:cxn modelId="{C3A58D16-DC8F-4126-8904-DAC5EED347E5}" type="presParOf" srcId="{93BA5804-9B7A-4B76-8E22-41B1B7A1C273}" destId="{D4DCD154-17F1-4906-80E5-2793B55E7F6F}" srcOrd="0" destOrd="0" presId="urn:microsoft.com/office/officeart/2005/8/layout/lProcess2"/>
    <dgm:cxn modelId="{1A19410B-75CD-4E2A-94EF-439758AE49B2}" type="presParOf" srcId="{93BA5804-9B7A-4B76-8E22-41B1B7A1C273}" destId="{201DA308-B38D-413F-9A94-7E6A04C66D39}" srcOrd="1" destOrd="0" presId="urn:microsoft.com/office/officeart/2005/8/layout/lProcess2"/>
    <dgm:cxn modelId="{A787D857-52F0-447A-AF04-40015AC2190C}" type="presParOf" srcId="{93BA5804-9B7A-4B76-8E22-41B1B7A1C273}" destId="{847D7FFE-8D9D-4C73-8BB3-671D4A83A08D}" srcOrd="2" destOrd="0" presId="urn:microsoft.com/office/officeart/2005/8/layout/lProcess2"/>
    <dgm:cxn modelId="{B6D3F31D-C237-4D4F-87C7-93EC3EDCBDE6}" type="presParOf" srcId="{93BA5804-9B7A-4B76-8E22-41B1B7A1C273}" destId="{000C656D-870C-46DA-A354-AE012D479F83}" srcOrd="3" destOrd="0" presId="urn:microsoft.com/office/officeart/2005/8/layout/lProcess2"/>
    <dgm:cxn modelId="{A75C031A-4E3E-4CD6-BC23-38DD917C334D}" type="presParOf" srcId="{93BA5804-9B7A-4B76-8E22-41B1B7A1C273}" destId="{8F789C39-37E1-44FC-83D0-8C6C74F1083A}" srcOrd="4" destOrd="0" presId="urn:microsoft.com/office/officeart/2005/8/layout/lProcess2"/>
    <dgm:cxn modelId="{5154DA67-5785-4C37-AC6E-842FFBE79A6A}" type="presParOf" srcId="{EBAAC927-C1DF-4C2F-A298-34FDF9C9B6AF}" destId="{6D49B7E9-9DA4-4554-974A-41BC57C2F7E9}" srcOrd="3" destOrd="0" presId="urn:microsoft.com/office/officeart/2005/8/layout/lProcess2"/>
    <dgm:cxn modelId="{4B8D8646-23A0-4E4B-8248-8ED429747BD7}" type="presParOf" srcId="{EBAAC927-C1DF-4C2F-A298-34FDF9C9B6AF}" destId="{48CA9F05-6670-4C2E-9EEB-913A61FA3CCF}" srcOrd="4" destOrd="0" presId="urn:microsoft.com/office/officeart/2005/8/layout/lProcess2"/>
    <dgm:cxn modelId="{E0BAE55E-45BC-4BFF-830B-BC21D13C9C6A}" type="presParOf" srcId="{48CA9F05-6670-4C2E-9EEB-913A61FA3CCF}" destId="{F0F5279F-7B98-464B-8A27-1E1FD25A9315}" srcOrd="0" destOrd="0" presId="urn:microsoft.com/office/officeart/2005/8/layout/lProcess2"/>
    <dgm:cxn modelId="{78D3E902-3433-4AB9-BD1A-0A3394317A44}" type="presParOf" srcId="{48CA9F05-6670-4C2E-9EEB-913A61FA3CCF}" destId="{DB5D340E-4C77-4C1F-8B80-F7E513E41B63}" srcOrd="1" destOrd="0" presId="urn:microsoft.com/office/officeart/2005/8/layout/lProcess2"/>
    <dgm:cxn modelId="{7F50DA22-A03A-44EE-A54E-C7A60E01ED62}" type="presParOf" srcId="{48CA9F05-6670-4C2E-9EEB-913A61FA3CCF}" destId="{772D079E-F14E-4C8E-B423-EE17E7CB44FF}" srcOrd="2" destOrd="0" presId="urn:microsoft.com/office/officeart/2005/8/layout/lProcess2"/>
    <dgm:cxn modelId="{0BF6ED3A-F6A0-4883-B0DD-947192D70621}" type="presParOf" srcId="{772D079E-F14E-4C8E-B423-EE17E7CB44FF}" destId="{75CFC376-9042-4E22-BD71-A4BF56A8019C}" srcOrd="0" destOrd="0" presId="urn:microsoft.com/office/officeart/2005/8/layout/lProcess2"/>
    <dgm:cxn modelId="{9EA0C332-74FB-4865-A7EC-143DBF603CD3}" type="presParOf" srcId="{75CFC376-9042-4E22-BD71-A4BF56A8019C}" destId="{103AF07D-B3B9-4CE7-BB69-4257EAA47E21}" srcOrd="0" destOrd="0" presId="urn:microsoft.com/office/officeart/2005/8/layout/lProcess2"/>
    <dgm:cxn modelId="{F0446BE5-6842-44F0-A567-675A241D3256}" type="presParOf" srcId="{75CFC376-9042-4E22-BD71-A4BF56A8019C}" destId="{970AD3FB-F803-42DA-9D12-766B3125870B}" srcOrd="1" destOrd="0" presId="urn:microsoft.com/office/officeart/2005/8/layout/lProcess2"/>
    <dgm:cxn modelId="{BE1785A7-38F2-4545-B68D-9B59F1303B56}" type="presParOf" srcId="{75CFC376-9042-4E22-BD71-A4BF56A8019C}" destId="{619D7EFB-2551-483B-BC8A-D0D42999C3C4}" srcOrd="2" destOrd="0" presId="urn:microsoft.com/office/officeart/2005/8/layout/lProcess2"/>
    <dgm:cxn modelId="{DE502C9B-9BB0-4EF2-A2CF-1487E62A8327}" type="presParOf" srcId="{75CFC376-9042-4E22-BD71-A4BF56A8019C}" destId="{0EEDE59A-19BF-43E5-8B31-8776D5BE56A3}" srcOrd="3" destOrd="0" presId="urn:microsoft.com/office/officeart/2005/8/layout/lProcess2"/>
    <dgm:cxn modelId="{9E8850FD-DF75-4F8E-89E0-C08DE404C067}" type="presParOf" srcId="{75CFC376-9042-4E22-BD71-A4BF56A8019C}" destId="{8F57713D-44EF-46AF-96DA-7718BB90B290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4BB1DE-EAF6-4939-897C-07F866041D63}" type="doc">
      <dgm:prSet loTypeId="urn:microsoft.com/office/officeart/2005/8/layout/hierarchy4" loCatId="hierarchy" qsTypeId="urn:microsoft.com/office/officeart/2005/8/quickstyle/3d1" qsCatId="3D" csTypeId="urn:microsoft.com/office/officeart/2005/8/colors/accent6_5" csCatId="accent6" phldr="1"/>
      <dgm:spPr/>
    </dgm:pt>
    <dgm:pt modelId="{E7C571A2-5074-4FD2-8E88-19939537AF52}">
      <dgm:prSet phldrT="[Text]"/>
      <dgm:spPr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Nikto::Parser</a:t>
          </a:r>
          <a:endParaRPr lang="en-US" b="1" dirty="0">
            <a:solidFill>
              <a:schemeClr val="tx1"/>
            </a:solidFill>
          </a:endParaRPr>
        </a:p>
      </dgm:t>
    </dgm:pt>
    <dgm:pt modelId="{162D8EF4-9731-47DE-BC9D-D9BA1086752F}" type="parTrans" cxnId="{5378CFCF-1FB2-4C2A-8402-8A27ADB3C597}">
      <dgm:prSet/>
      <dgm:spPr/>
      <dgm:t>
        <a:bodyPr/>
        <a:lstStyle/>
        <a:p>
          <a:endParaRPr lang="en-US"/>
        </a:p>
      </dgm:t>
    </dgm:pt>
    <dgm:pt modelId="{3C8CE4AF-E55C-42D8-9F0D-BDE66B98DD54}" type="sibTrans" cxnId="{5378CFCF-1FB2-4C2A-8402-8A27ADB3C597}">
      <dgm:prSet/>
      <dgm:spPr/>
      <dgm:t>
        <a:bodyPr/>
        <a:lstStyle/>
        <a:p>
          <a:endParaRPr lang="en-US"/>
        </a:p>
      </dgm:t>
    </dgm:pt>
    <dgm:pt modelId="{F0031BC9-B042-4BEA-9BDD-F3C537DB33A1}">
      <dgm:prSet phldrT="[Text]"/>
      <dgm:spPr/>
      <dgm:t>
        <a:bodyPr/>
        <a:lstStyle/>
        <a:p>
          <a:r>
            <a:rPr lang="en-US" dirty="0" smtClean="0"/>
            <a:t>Active Testing</a:t>
          </a:r>
          <a:endParaRPr lang="en-US" dirty="0"/>
        </a:p>
      </dgm:t>
    </dgm:pt>
    <dgm:pt modelId="{79A2FBE0-9840-49FF-9107-535B301BDCDB}" type="parTrans" cxnId="{6579BF61-2D75-4C53-B908-1CE645EF4827}">
      <dgm:prSet/>
      <dgm:spPr/>
      <dgm:t>
        <a:bodyPr/>
        <a:lstStyle/>
        <a:p>
          <a:endParaRPr lang="en-US"/>
        </a:p>
      </dgm:t>
    </dgm:pt>
    <dgm:pt modelId="{E52B0754-BA77-4573-90CA-7A04263E361F}" type="sibTrans" cxnId="{6579BF61-2D75-4C53-B908-1CE645EF4827}">
      <dgm:prSet/>
      <dgm:spPr/>
      <dgm:t>
        <a:bodyPr/>
        <a:lstStyle/>
        <a:p>
          <a:endParaRPr lang="en-US"/>
        </a:p>
      </dgm:t>
    </dgm:pt>
    <dgm:pt modelId="{CDC7EB96-6E23-4A9B-BEE3-DC71713B0B4A}">
      <dgm:prSet phldrT="[Text]"/>
      <dgm:spPr/>
      <dgm:t>
        <a:bodyPr/>
        <a:lstStyle/>
        <a:p>
          <a:r>
            <a:rPr lang="en-US" dirty="0" smtClean="0"/>
            <a:t>Sslscan</a:t>
          </a:r>
          <a:endParaRPr lang="en-US" dirty="0"/>
        </a:p>
      </dgm:t>
    </dgm:pt>
    <dgm:pt modelId="{5B396604-A3B4-4BEB-AA1A-68114E62DC25}" type="parTrans" cxnId="{5692F911-7CF6-422D-B014-988A591017E9}">
      <dgm:prSet/>
      <dgm:spPr/>
      <dgm:t>
        <a:bodyPr/>
        <a:lstStyle/>
        <a:p>
          <a:endParaRPr lang="en-US"/>
        </a:p>
      </dgm:t>
    </dgm:pt>
    <dgm:pt modelId="{4EB36350-304B-4DC4-AD81-132E5EE69F48}" type="sibTrans" cxnId="{5692F911-7CF6-422D-B014-988A591017E9}">
      <dgm:prSet/>
      <dgm:spPr/>
      <dgm:t>
        <a:bodyPr/>
        <a:lstStyle/>
        <a:p>
          <a:endParaRPr lang="en-US"/>
        </a:p>
      </dgm:t>
    </dgm:pt>
    <dgm:pt modelId="{2466DF74-9AC8-4224-ABE0-841508B049E2}">
      <dgm:prSet phldrT="[Text]"/>
      <dgm:spPr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Sslscan::Parser</a:t>
          </a:r>
          <a:endParaRPr lang="en-US" b="1" dirty="0">
            <a:solidFill>
              <a:schemeClr val="tx1"/>
            </a:solidFill>
          </a:endParaRPr>
        </a:p>
      </dgm:t>
    </dgm:pt>
    <dgm:pt modelId="{CF6BE6DD-4F0C-4705-9A67-96C451AFB245}" type="parTrans" cxnId="{98CA35E7-8ED9-491E-9969-B5771D9F892B}">
      <dgm:prSet/>
      <dgm:spPr/>
      <dgm:t>
        <a:bodyPr/>
        <a:lstStyle/>
        <a:p>
          <a:endParaRPr lang="en-US"/>
        </a:p>
      </dgm:t>
    </dgm:pt>
    <dgm:pt modelId="{5451131B-1243-4667-B83D-AC8166374642}" type="sibTrans" cxnId="{98CA35E7-8ED9-491E-9969-B5771D9F892B}">
      <dgm:prSet/>
      <dgm:spPr/>
      <dgm:t>
        <a:bodyPr/>
        <a:lstStyle/>
        <a:p>
          <a:endParaRPr lang="en-US"/>
        </a:p>
      </dgm:t>
    </dgm:pt>
    <dgm:pt modelId="{06E7B0CE-148C-4077-9363-49F7049C5DB7}">
      <dgm:prSet phldrT="[Text]"/>
      <dgm:spPr/>
      <dgm:t>
        <a:bodyPr/>
        <a:lstStyle/>
        <a:p>
          <a:r>
            <a:rPr lang="en-US" dirty="0" smtClean="0"/>
            <a:t>Port Scanning</a:t>
          </a:r>
          <a:endParaRPr lang="en-US" dirty="0"/>
        </a:p>
      </dgm:t>
    </dgm:pt>
    <dgm:pt modelId="{F8259C4F-1F94-469E-97EC-810057B6CC81}" type="parTrans" cxnId="{1E7CE8CE-42DE-4CBC-A2AC-FCCA56B00805}">
      <dgm:prSet/>
      <dgm:spPr/>
      <dgm:t>
        <a:bodyPr/>
        <a:lstStyle/>
        <a:p>
          <a:endParaRPr lang="en-US"/>
        </a:p>
      </dgm:t>
    </dgm:pt>
    <dgm:pt modelId="{675E3525-1C9F-4642-8429-67D91E94956D}" type="sibTrans" cxnId="{1E7CE8CE-42DE-4CBC-A2AC-FCCA56B00805}">
      <dgm:prSet/>
      <dgm:spPr/>
      <dgm:t>
        <a:bodyPr/>
        <a:lstStyle/>
        <a:p>
          <a:endParaRPr lang="en-US"/>
        </a:p>
      </dgm:t>
    </dgm:pt>
    <dgm:pt modelId="{B71BB259-F9E2-4D7B-8C4C-6B205CA4F92E}">
      <dgm:prSet phldrT="[Text]"/>
      <dgm:spPr/>
      <dgm:t>
        <a:bodyPr/>
        <a:lstStyle/>
        <a:p>
          <a:r>
            <a:rPr lang="en-US" dirty="0" smtClean="0"/>
            <a:t>Nmap::Parser</a:t>
          </a:r>
          <a:endParaRPr lang="en-US" dirty="0"/>
        </a:p>
      </dgm:t>
    </dgm:pt>
    <dgm:pt modelId="{53E92101-97F9-4029-A396-72365AAD34BB}" type="parTrans" cxnId="{43F22F02-47BE-40CE-BE00-D48F9400381A}">
      <dgm:prSet/>
      <dgm:spPr/>
      <dgm:t>
        <a:bodyPr/>
        <a:lstStyle/>
        <a:p>
          <a:endParaRPr lang="en-US"/>
        </a:p>
      </dgm:t>
    </dgm:pt>
    <dgm:pt modelId="{454CD65D-7A61-4134-9BD0-535DC405C2E3}" type="sibTrans" cxnId="{43F22F02-47BE-40CE-BE00-D48F9400381A}">
      <dgm:prSet/>
      <dgm:spPr/>
      <dgm:t>
        <a:bodyPr/>
        <a:lstStyle/>
        <a:p>
          <a:endParaRPr lang="en-US"/>
        </a:p>
      </dgm:t>
    </dgm:pt>
    <dgm:pt modelId="{F11DFAB5-7DD5-4913-8530-CB4CE59DB307}">
      <dgm:prSet phldrT="[Text]"/>
      <dgm:spPr/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2188241E-F93F-4646-A07D-DD9925D6E5B6}" type="parTrans" cxnId="{DC959030-E67A-4B45-A64C-5138F76EDAC2}">
      <dgm:prSet/>
      <dgm:spPr/>
      <dgm:t>
        <a:bodyPr/>
        <a:lstStyle/>
        <a:p>
          <a:endParaRPr lang="en-US"/>
        </a:p>
      </dgm:t>
    </dgm:pt>
    <dgm:pt modelId="{D895400C-BA6A-4E39-B838-4658180E77AA}" type="sibTrans" cxnId="{DC959030-E67A-4B45-A64C-5138F76EDAC2}">
      <dgm:prSet/>
      <dgm:spPr/>
      <dgm:t>
        <a:bodyPr/>
        <a:lstStyle/>
        <a:p>
          <a:endParaRPr lang="en-US"/>
        </a:p>
      </dgm:t>
    </dgm:pt>
    <dgm:pt modelId="{E18A9101-DB39-4F62-A526-979D1CF96C08}">
      <dgm:prSet phldrT="[Text]"/>
      <dgm:spPr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Net::Hostname</a:t>
          </a:r>
          <a:endParaRPr lang="en-US" b="1" dirty="0">
            <a:solidFill>
              <a:schemeClr val="tx1"/>
            </a:solidFill>
          </a:endParaRPr>
        </a:p>
      </dgm:t>
    </dgm:pt>
    <dgm:pt modelId="{FB5C1AFA-0FC1-4347-96A7-255109A0EF61}" type="parTrans" cxnId="{A76F3616-60F5-4DD9-82E5-BE1F258B4ADF}">
      <dgm:prSet/>
      <dgm:spPr/>
      <dgm:t>
        <a:bodyPr/>
        <a:lstStyle/>
        <a:p>
          <a:endParaRPr lang="en-US"/>
        </a:p>
      </dgm:t>
    </dgm:pt>
    <dgm:pt modelId="{A1C5E491-892B-4BC7-A2EF-EA74D947A801}" type="sibTrans" cxnId="{A76F3616-60F5-4DD9-82E5-BE1F258B4ADF}">
      <dgm:prSet/>
      <dgm:spPr/>
      <dgm:t>
        <a:bodyPr/>
        <a:lstStyle/>
        <a:p>
          <a:endParaRPr lang="en-US"/>
        </a:p>
      </dgm:t>
    </dgm:pt>
    <dgm:pt modelId="{E0E211D5-5B9A-472A-886E-14B5FFE00BAF}">
      <dgm:prSet phldrT="[Text]"/>
      <dgm:spPr/>
      <dgm:t>
        <a:bodyPr/>
        <a:lstStyle/>
        <a:p>
          <a:r>
            <a:rPr lang="en-US" dirty="0" smtClean="0"/>
            <a:t>Recon</a:t>
          </a:r>
          <a:endParaRPr lang="en-US" dirty="0"/>
        </a:p>
      </dgm:t>
    </dgm:pt>
    <dgm:pt modelId="{AB7D9129-ACD6-49F1-86CD-0E701F656F5E}" type="parTrans" cxnId="{71020E66-9F94-40B5-9339-B256DA318E47}">
      <dgm:prSet/>
      <dgm:spPr/>
      <dgm:t>
        <a:bodyPr/>
        <a:lstStyle/>
        <a:p>
          <a:endParaRPr lang="en-US"/>
        </a:p>
      </dgm:t>
    </dgm:pt>
    <dgm:pt modelId="{0D398913-04AD-44F3-A030-DD6CF4B44D46}" type="sibTrans" cxnId="{71020E66-9F94-40B5-9339-B256DA318E47}">
      <dgm:prSet/>
      <dgm:spPr/>
      <dgm:t>
        <a:bodyPr/>
        <a:lstStyle/>
        <a:p>
          <a:endParaRPr lang="en-US"/>
        </a:p>
      </dgm:t>
    </dgm:pt>
    <dgm:pt modelId="{D2FBB107-F193-480A-AC58-EB3AB957C13E}">
      <dgm:prSet phldrT="[Text]"/>
      <dgm:spPr/>
      <dgm:t>
        <a:bodyPr/>
        <a:lstStyle/>
        <a:p>
          <a:r>
            <a:rPr lang="en-US" dirty="0" smtClean="0"/>
            <a:t>Nikto</a:t>
          </a:r>
          <a:endParaRPr lang="en-US" dirty="0"/>
        </a:p>
      </dgm:t>
    </dgm:pt>
    <dgm:pt modelId="{A4560539-D2B2-40A0-9100-33EDBD7B28C4}" type="parTrans" cxnId="{61B72C8B-DBED-4985-B90B-B9D08015E99F}">
      <dgm:prSet/>
      <dgm:spPr/>
      <dgm:t>
        <a:bodyPr/>
        <a:lstStyle/>
        <a:p>
          <a:endParaRPr lang="en-US"/>
        </a:p>
      </dgm:t>
    </dgm:pt>
    <dgm:pt modelId="{C5589274-B034-4B3B-AB75-F2383BD2FDE6}" type="sibTrans" cxnId="{61B72C8B-DBED-4985-B90B-B9D08015E99F}">
      <dgm:prSet/>
      <dgm:spPr/>
      <dgm:t>
        <a:bodyPr/>
        <a:lstStyle/>
        <a:p>
          <a:endParaRPr lang="en-US"/>
        </a:p>
      </dgm:t>
    </dgm:pt>
    <dgm:pt modelId="{71F09840-FB1F-4098-BEFD-972D096D25E3}">
      <dgm:prSet phldrT="[Text]"/>
      <dgm:spPr/>
      <dgm:t>
        <a:bodyPr/>
        <a:lstStyle/>
        <a:p>
          <a:r>
            <a:rPr lang="en-US" dirty="0" smtClean="0"/>
            <a:t>Fierce</a:t>
          </a:r>
          <a:endParaRPr lang="en-US" dirty="0"/>
        </a:p>
      </dgm:t>
    </dgm:pt>
    <dgm:pt modelId="{F81A56F9-0C58-4FE1-8F07-3253082BEBA5}" type="parTrans" cxnId="{AE1C9E87-3DB7-4A38-9219-712BC826DE5C}">
      <dgm:prSet/>
      <dgm:spPr/>
      <dgm:t>
        <a:bodyPr/>
        <a:lstStyle/>
        <a:p>
          <a:endParaRPr lang="en-US"/>
        </a:p>
      </dgm:t>
    </dgm:pt>
    <dgm:pt modelId="{8FF33B42-84D8-4DBA-B269-946E025F1F38}" type="sibTrans" cxnId="{AE1C9E87-3DB7-4A38-9219-712BC826DE5C}">
      <dgm:prSet/>
      <dgm:spPr/>
      <dgm:t>
        <a:bodyPr/>
        <a:lstStyle/>
        <a:p>
          <a:endParaRPr lang="en-US"/>
        </a:p>
      </dgm:t>
    </dgm:pt>
    <dgm:pt modelId="{DF24C2D7-6D41-424F-8A87-D6452FFB125B}">
      <dgm:prSet phldrT="[Text]"/>
      <dgm:spPr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Fierce::Parser</a:t>
          </a:r>
          <a:endParaRPr lang="en-US" b="1" dirty="0">
            <a:solidFill>
              <a:schemeClr val="tx1"/>
            </a:solidFill>
          </a:endParaRPr>
        </a:p>
      </dgm:t>
    </dgm:pt>
    <dgm:pt modelId="{91F31A79-8404-40B3-99E9-3F08BFA39650}" type="parTrans" cxnId="{DDAB38E2-3F6B-46BC-93F5-9086E6D87CA1}">
      <dgm:prSet/>
      <dgm:spPr/>
      <dgm:t>
        <a:bodyPr/>
        <a:lstStyle/>
        <a:p>
          <a:endParaRPr lang="en-US"/>
        </a:p>
      </dgm:t>
    </dgm:pt>
    <dgm:pt modelId="{37559854-6A65-4B4C-934C-E52524A17F11}" type="sibTrans" cxnId="{DDAB38E2-3F6B-46BC-93F5-9086E6D87CA1}">
      <dgm:prSet/>
      <dgm:spPr/>
      <dgm:t>
        <a:bodyPr/>
        <a:lstStyle/>
        <a:p>
          <a:endParaRPr lang="en-US"/>
        </a:p>
      </dgm:t>
    </dgm:pt>
    <dgm:pt modelId="{C15B04A0-644E-4062-89A2-30C3341EF593}">
      <dgm:prSet phldrT="[Text]"/>
      <dgm:spPr/>
      <dgm:t>
        <a:bodyPr/>
        <a:lstStyle/>
        <a:p>
          <a:r>
            <a:rPr lang="en-US" dirty="0" smtClean="0"/>
            <a:t>Nmap</a:t>
          </a:r>
          <a:endParaRPr lang="en-US" dirty="0"/>
        </a:p>
      </dgm:t>
    </dgm:pt>
    <dgm:pt modelId="{9DDF646E-9C6C-4D0C-A6C4-9601D6F5A53B}" type="parTrans" cxnId="{3F84958A-AF15-4441-B3BC-FDCFA9BDFE0C}">
      <dgm:prSet/>
      <dgm:spPr/>
      <dgm:t>
        <a:bodyPr/>
        <a:lstStyle/>
        <a:p>
          <a:endParaRPr lang="en-US"/>
        </a:p>
      </dgm:t>
    </dgm:pt>
    <dgm:pt modelId="{993B7807-06CA-401C-8210-4E8FE333E1B3}" type="sibTrans" cxnId="{3F84958A-AF15-4441-B3BC-FDCFA9BDFE0C}">
      <dgm:prSet/>
      <dgm:spPr/>
      <dgm:t>
        <a:bodyPr/>
        <a:lstStyle/>
        <a:p>
          <a:endParaRPr lang="en-US"/>
        </a:p>
      </dgm:t>
    </dgm:pt>
    <dgm:pt modelId="{06A6938E-8840-42DA-8742-3E43FE742C05}">
      <dgm:prSet phldrT="[Text]"/>
      <dgm:spPr/>
      <dgm:t>
        <a:bodyPr/>
        <a:lstStyle/>
        <a:p>
          <a:r>
            <a:rPr lang="en-US" dirty="0" smtClean="0"/>
            <a:t>Dirbuster</a:t>
          </a:r>
          <a:endParaRPr lang="en-US" dirty="0"/>
        </a:p>
      </dgm:t>
    </dgm:pt>
    <dgm:pt modelId="{F63DF6A4-406C-4D4D-A9AF-45200F9E376F}" type="parTrans" cxnId="{192661D6-9410-4A5A-A7CA-FDEA14587C3A}">
      <dgm:prSet/>
      <dgm:spPr/>
      <dgm:t>
        <a:bodyPr/>
        <a:lstStyle/>
        <a:p>
          <a:endParaRPr lang="en-US"/>
        </a:p>
      </dgm:t>
    </dgm:pt>
    <dgm:pt modelId="{525A440A-FC0A-4A34-8CCA-6EF2D5908BE1}" type="sibTrans" cxnId="{192661D6-9410-4A5A-A7CA-FDEA14587C3A}">
      <dgm:prSet/>
      <dgm:spPr/>
      <dgm:t>
        <a:bodyPr/>
        <a:lstStyle/>
        <a:p>
          <a:endParaRPr lang="en-US"/>
        </a:p>
      </dgm:t>
    </dgm:pt>
    <dgm:pt modelId="{C76AC048-A5E0-452E-9F5A-EEF3E35D2785}">
      <dgm:prSet phldrT="[Text]"/>
      <dgm:spPr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Dirbuster::Parser</a:t>
          </a:r>
          <a:endParaRPr lang="en-US" b="1" dirty="0">
            <a:solidFill>
              <a:schemeClr val="tx1"/>
            </a:solidFill>
          </a:endParaRPr>
        </a:p>
      </dgm:t>
    </dgm:pt>
    <dgm:pt modelId="{BEC5120B-C55B-47C8-969A-F20B29A1938F}" type="parTrans" cxnId="{9268413B-A1FB-45E7-AC42-5030608A45CB}">
      <dgm:prSet/>
      <dgm:spPr/>
      <dgm:t>
        <a:bodyPr/>
        <a:lstStyle/>
        <a:p>
          <a:endParaRPr lang="en-US"/>
        </a:p>
      </dgm:t>
    </dgm:pt>
    <dgm:pt modelId="{AAADB96B-415D-41B5-9FDB-F7F9E5704A40}" type="sibTrans" cxnId="{9268413B-A1FB-45E7-AC42-5030608A45CB}">
      <dgm:prSet/>
      <dgm:spPr/>
      <dgm:t>
        <a:bodyPr/>
        <a:lstStyle/>
        <a:p>
          <a:endParaRPr lang="en-US"/>
        </a:p>
      </dgm:t>
    </dgm:pt>
    <dgm:pt modelId="{DC7AE240-7B30-48CB-9A63-5A552F4454CE}">
      <dgm:prSet phldrT="[Text]"/>
      <dgm:spPr/>
      <dgm:t>
        <a:bodyPr/>
        <a:lstStyle/>
        <a:p>
          <a:r>
            <a:rPr lang="en-US" dirty="0" smtClean="0"/>
            <a:t>Passive Testing</a:t>
          </a:r>
          <a:endParaRPr lang="en-US" dirty="0"/>
        </a:p>
      </dgm:t>
    </dgm:pt>
    <dgm:pt modelId="{EBC1CE49-4B9E-4825-A405-AE912E133FCF}" type="parTrans" cxnId="{3DF1A73E-2D0F-4385-8238-ABB8C6503230}">
      <dgm:prSet/>
      <dgm:spPr/>
      <dgm:t>
        <a:bodyPr/>
        <a:lstStyle/>
        <a:p>
          <a:endParaRPr lang="en-US"/>
        </a:p>
      </dgm:t>
    </dgm:pt>
    <dgm:pt modelId="{26AB2D02-381E-478A-A539-A594B477B320}" type="sibTrans" cxnId="{3DF1A73E-2D0F-4385-8238-ABB8C6503230}">
      <dgm:prSet/>
      <dgm:spPr/>
      <dgm:t>
        <a:bodyPr/>
        <a:lstStyle/>
        <a:p>
          <a:endParaRPr lang="en-US"/>
        </a:p>
      </dgm:t>
    </dgm:pt>
    <dgm:pt modelId="{31DECB62-6120-4BB6-950D-21F101DF2DB8}">
      <dgm:prSet phldrT="[Text]"/>
      <dgm:spPr/>
      <dgm:t>
        <a:bodyPr/>
        <a:lstStyle/>
        <a:p>
          <a:r>
            <a:rPr lang="en-US" dirty="0" smtClean="0"/>
            <a:t>Vulnerability Scanning</a:t>
          </a:r>
          <a:endParaRPr lang="en-US" dirty="0"/>
        </a:p>
      </dgm:t>
    </dgm:pt>
    <dgm:pt modelId="{1CFBECC2-F088-42ED-8FE0-853724B5E963}" type="parTrans" cxnId="{194DBD41-C70D-4923-9CA9-89B8F9FEC144}">
      <dgm:prSet/>
      <dgm:spPr/>
      <dgm:t>
        <a:bodyPr/>
        <a:lstStyle/>
        <a:p>
          <a:endParaRPr lang="en-US"/>
        </a:p>
      </dgm:t>
    </dgm:pt>
    <dgm:pt modelId="{F8FFBBD0-C3EF-4CE9-BD0E-7E04D9CC46C7}" type="sibTrans" cxnId="{194DBD41-C70D-4923-9CA9-89B8F9FEC144}">
      <dgm:prSet/>
      <dgm:spPr/>
      <dgm:t>
        <a:bodyPr/>
        <a:lstStyle/>
        <a:p>
          <a:endParaRPr lang="en-US"/>
        </a:p>
      </dgm:t>
    </dgm:pt>
    <dgm:pt modelId="{C4494459-4948-4D61-B949-CD7F854572C1}" type="pres">
      <dgm:prSet presAssocID="{354BB1DE-EAF6-4939-897C-07F866041D6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826302-AAF7-44C6-86E7-71795ED2469E}" type="pres">
      <dgm:prSet presAssocID="{DC7AE240-7B30-48CB-9A63-5A552F4454CE}" presName="vertOne" presStyleCnt="0"/>
      <dgm:spPr/>
    </dgm:pt>
    <dgm:pt modelId="{77EADCA4-170F-404D-BE8A-838F0AC5F23A}" type="pres">
      <dgm:prSet presAssocID="{DC7AE240-7B30-48CB-9A63-5A552F4454CE}" presName="txOne" presStyleLbl="node0" presStyleIdx="0" presStyleCnt="2" custLinFactNeighborX="-27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6C425-698B-4F21-B426-47F8FCA9C108}" type="pres">
      <dgm:prSet presAssocID="{DC7AE240-7B30-48CB-9A63-5A552F4454CE}" presName="parTransOne" presStyleCnt="0"/>
      <dgm:spPr/>
    </dgm:pt>
    <dgm:pt modelId="{6515CADE-6013-4E87-9DC5-438A9524D1A2}" type="pres">
      <dgm:prSet presAssocID="{DC7AE240-7B30-48CB-9A63-5A552F4454CE}" presName="horzOne" presStyleCnt="0"/>
      <dgm:spPr/>
    </dgm:pt>
    <dgm:pt modelId="{486CFFCC-34FD-4D0A-A7C7-F5D9FAEA3D1F}" type="pres">
      <dgm:prSet presAssocID="{E0E211D5-5B9A-472A-886E-14B5FFE00BAF}" presName="vertTwo" presStyleCnt="0"/>
      <dgm:spPr/>
    </dgm:pt>
    <dgm:pt modelId="{28410AA2-AA23-4C6C-A26E-177D90A36524}" type="pres">
      <dgm:prSet presAssocID="{E0E211D5-5B9A-472A-886E-14B5FFE00BAF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C343DB-8DFA-4B0F-9A72-0031A4C41C49}" type="pres">
      <dgm:prSet presAssocID="{E0E211D5-5B9A-472A-886E-14B5FFE00BAF}" presName="parTransTwo" presStyleCnt="0"/>
      <dgm:spPr/>
    </dgm:pt>
    <dgm:pt modelId="{617FDCCD-7CC1-4B14-A591-F012D5A4EB49}" type="pres">
      <dgm:prSet presAssocID="{E0E211D5-5B9A-472A-886E-14B5FFE00BAF}" presName="horzTwo" presStyleCnt="0"/>
      <dgm:spPr/>
    </dgm:pt>
    <dgm:pt modelId="{50F5D600-F964-45BB-9274-EF2963725F75}" type="pres">
      <dgm:prSet presAssocID="{F11DFAB5-7DD5-4913-8530-CB4CE59DB307}" presName="vertThree" presStyleCnt="0"/>
      <dgm:spPr/>
    </dgm:pt>
    <dgm:pt modelId="{7F23F6A4-BC2C-427F-89F1-EBA8C0C30971}" type="pres">
      <dgm:prSet presAssocID="{F11DFAB5-7DD5-4913-8530-CB4CE59DB307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9A2215-C4D3-4A5C-8AAF-BDF237B2ECB1}" type="pres">
      <dgm:prSet presAssocID="{F11DFAB5-7DD5-4913-8530-CB4CE59DB307}" presName="parTransThree" presStyleCnt="0"/>
      <dgm:spPr/>
    </dgm:pt>
    <dgm:pt modelId="{C576B999-1DAA-4D13-8E5A-68C7A3B57154}" type="pres">
      <dgm:prSet presAssocID="{F11DFAB5-7DD5-4913-8530-CB4CE59DB307}" presName="horzThree" presStyleCnt="0"/>
      <dgm:spPr/>
    </dgm:pt>
    <dgm:pt modelId="{4E07B0AB-B08F-4BC8-9F90-154DA72E96B2}" type="pres">
      <dgm:prSet presAssocID="{E18A9101-DB39-4F62-A526-979D1CF96C08}" presName="vertFour" presStyleCnt="0">
        <dgm:presLayoutVars>
          <dgm:chPref val="3"/>
        </dgm:presLayoutVars>
      </dgm:prSet>
      <dgm:spPr/>
    </dgm:pt>
    <dgm:pt modelId="{6A39F273-8887-47D6-8A0E-D5B8A4549A84}" type="pres">
      <dgm:prSet presAssocID="{E18A9101-DB39-4F62-A526-979D1CF96C08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6F51B1-CC87-4C1B-BD7D-C91F42E82B81}" type="pres">
      <dgm:prSet presAssocID="{E18A9101-DB39-4F62-A526-979D1CF96C08}" presName="horzFour" presStyleCnt="0"/>
      <dgm:spPr/>
    </dgm:pt>
    <dgm:pt modelId="{5F281090-427D-4009-9D71-AE86F94053D2}" type="pres">
      <dgm:prSet presAssocID="{D895400C-BA6A-4E39-B838-4658180E77AA}" presName="sibSpaceThree" presStyleCnt="0"/>
      <dgm:spPr/>
    </dgm:pt>
    <dgm:pt modelId="{4BF29B2C-E621-4F19-809D-0E9188CE35CF}" type="pres">
      <dgm:prSet presAssocID="{71F09840-FB1F-4098-BEFD-972D096D25E3}" presName="vertThree" presStyleCnt="0"/>
      <dgm:spPr/>
    </dgm:pt>
    <dgm:pt modelId="{D66CFBF6-A36F-46DA-8093-201ABED2840E}" type="pres">
      <dgm:prSet presAssocID="{71F09840-FB1F-4098-BEFD-972D096D25E3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CC2B13-F384-4215-B938-856D6B7E0799}" type="pres">
      <dgm:prSet presAssocID="{71F09840-FB1F-4098-BEFD-972D096D25E3}" presName="parTransThree" presStyleCnt="0"/>
      <dgm:spPr/>
    </dgm:pt>
    <dgm:pt modelId="{561FE715-B1D0-459D-A6B5-9D0C1B2CDB2B}" type="pres">
      <dgm:prSet presAssocID="{71F09840-FB1F-4098-BEFD-972D096D25E3}" presName="horzThree" presStyleCnt="0"/>
      <dgm:spPr/>
    </dgm:pt>
    <dgm:pt modelId="{86942590-3E06-4AD8-8F1F-5570C20731EE}" type="pres">
      <dgm:prSet presAssocID="{DF24C2D7-6D41-424F-8A87-D6452FFB125B}" presName="vertFour" presStyleCnt="0">
        <dgm:presLayoutVars>
          <dgm:chPref val="3"/>
        </dgm:presLayoutVars>
      </dgm:prSet>
      <dgm:spPr/>
    </dgm:pt>
    <dgm:pt modelId="{3AC762A1-9C1E-4670-A2B2-896E742B4A90}" type="pres">
      <dgm:prSet presAssocID="{DF24C2D7-6D41-424F-8A87-D6452FFB125B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CB86F5-8F21-4856-8DD0-1C72EAA79E5E}" type="pres">
      <dgm:prSet presAssocID="{DF24C2D7-6D41-424F-8A87-D6452FFB125B}" presName="horzFour" presStyleCnt="0"/>
      <dgm:spPr/>
    </dgm:pt>
    <dgm:pt modelId="{FE2A724A-5E6B-4412-AF90-71F8C10E217A}" type="pres">
      <dgm:prSet presAssocID="{26AB2D02-381E-478A-A539-A594B477B320}" presName="sibSpaceOne" presStyleCnt="0"/>
      <dgm:spPr/>
    </dgm:pt>
    <dgm:pt modelId="{01FC66D1-D8C1-4C52-9647-D213AA90A549}" type="pres">
      <dgm:prSet presAssocID="{F0031BC9-B042-4BEA-9BDD-F3C537DB33A1}" presName="vertOne" presStyleCnt="0"/>
      <dgm:spPr/>
    </dgm:pt>
    <dgm:pt modelId="{3DCBE959-8616-471E-9D25-9B740F6A3BF9}" type="pres">
      <dgm:prSet presAssocID="{F0031BC9-B042-4BEA-9BDD-F3C537DB33A1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835551-B856-49F2-BF6B-58095346C6AD}" type="pres">
      <dgm:prSet presAssocID="{F0031BC9-B042-4BEA-9BDD-F3C537DB33A1}" presName="parTransOne" presStyleCnt="0"/>
      <dgm:spPr/>
    </dgm:pt>
    <dgm:pt modelId="{02328878-DDB3-4044-B87E-5E85112A25D7}" type="pres">
      <dgm:prSet presAssocID="{F0031BC9-B042-4BEA-9BDD-F3C537DB33A1}" presName="horzOne" presStyleCnt="0"/>
      <dgm:spPr/>
    </dgm:pt>
    <dgm:pt modelId="{61A4A40B-FE2F-4A58-A42B-390369AF13EF}" type="pres">
      <dgm:prSet presAssocID="{31DECB62-6120-4BB6-950D-21F101DF2DB8}" presName="vertTwo" presStyleCnt="0"/>
      <dgm:spPr/>
    </dgm:pt>
    <dgm:pt modelId="{71DD4EA4-ED21-433A-AF77-64B8B436FF73}" type="pres">
      <dgm:prSet presAssocID="{31DECB62-6120-4BB6-950D-21F101DF2DB8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D5B179-989A-4981-9D8D-C1A50A261846}" type="pres">
      <dgm:prSet presAssocID="{31DECB62-6120-4BB6-950D-21F101DF2DB8}" presName="parTransTwo" presStyleCnt="0"/>
      <dgm:spPr/>
    </dgm:pt>
    <dgm:pt modelId="{AF85A3A6-01EE-4C39-A164-3643756CEBA3}" type="pres">
      <dgm:prSet presAssocID="{31DECB62-6120-4BB6-950D-21F101DF2DB8}" presName="horzTwo" presStyleCnt="0"/>
      <dgm:spPr/>
    </dgm:pt>
    <dgm:pt modelId="{CDC4E46E-2B96-4146-A1E6-F2BECCEFE0D1}" type="pres">
      <dgm:prSet presAssocID="{D2FBB107-F193-480A-AC58-EB3AB957C13E}" presName="vertThree" presStyleCnt="0"/>
      <dgm:spPr/>
    </dgm:pt>
    <dgm:pt modelId="{EEBAE01F-1CBE-41BA-86BF-DE76E2420047}" type="pres">
      <dgm:prSet presAssocID="{D2FBB107-F193-480A-AC58-EB3AB957C13E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21AE87-EDEE-4D00-B38B-924A873C5AC0}" type="pres">
      <dgm:prSet presAssocID="{D2FBB107-F193-480A-AC58-EB3AB957C13E}" presName="parTransThree" presStyleCnt="0"/>
      <dgm:spPr/>
    </dgm:pt>
    <dgm:pt modelId="{45606BEE-77BD-4BA5-A378-651F82D517FF}" type="pres">
      <dgm:prSet presAssocID="{D2FBB107-F193-480A-AC58-EB3AB957C13E}" presName="horzThree" presStyleCnt="0"/>
      <dgm:spPr/>
    </dgm:pt>
    <dgm:pt modelId="{64FABE59-C127-4480-B7FA-811F065B4191}" type="pres">
      <dgm:prSet presAssocID="{E7C571A2-5074-4FD2-8E88-19939537AF52}" presName="vertFour" presStyleCnt="0">
        <dgm:presLayoutVars>
          <dgm:chPref val="3"/>
        </dgm:presLayoutVars>
      </dgm:prSet>
      <dgm:spPr/>
    </dgm:pt>
    <dgm:pt modelId="{2516CEC5-B92F-46F0-80E8-7AE345E1EA6B}" type="pres">
      <dgm:prSet presAssocID="{E7C571A2-5074-4FD2-8E88-19939537AF52}" presName="txFour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0D0DBD-CB03-4251-9983-462D79B0643C}" type="pres">
      <dgm:prSet presAssocID="{E7C571A2-5074-4FD2-8E88-19939537AF52}" presName="horzFour" presStyleCnt="0"/>
      <dgm:spPr/>
    </dgm:pt>
    <dgm:pt modelId="{0B552972-E431-475A-A2C8-9943404424DF}" type="pres">
      <dgm:prSet presAssocID="{C5589274-B034-4B3B-AB75-F2383BD2FDE6}" presName="sibSpaceThree" presStyleCnt="0"/>
      <dgm:spPr/>
    </dgm:pt>
    <dgm:pt modelId="{7B908F52-BED5-47CD-AE50-819AF137D3FB}" type="pres">
      <dgm:prSet presAssocID="{CDC7EB96-6E23-4A9B-BEE3-DC71713B0B4A}" presName="vertThree" presStyleCnt="0"/>
      <dgm:spPr/>
    </dgm:pt>
    <dgm:pt modelId="{B874A34E-F104-404D-9A60-D2C2A55DF5D4}" type="pres">
      <dgm:prSet presAssocID="{CDC7EB96-6E23-4A9B-BEE3-DC71713B0B4A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CCF790-16E9-4F99-B36A-579DBDF413F3}" type="pres">
      <dgm:prSet presAssocID="{CDC7EB96-6E23-4A9B-BEE3-DC71713B0B4A}" presName="parTransThree" presStyleCnt="0"/>
      <dgm:spPr/>
    </dgm:pt>
    <dgm:pt modelId="{409B787D-32DC-41CA-93C8-5193779F1E22}" type="pres">
      <dgm:prSet presAssocID="{CDC7EB96-6E23-4A9B-BEE3-DC71713B0B4A}" presName="horzThree" presStyleCnt="0"/>
      <dgm:spPr/>
    </dgm:pt>
    <dgm:pt modelId="{989AE17D-AD5E-4969-A1BF-8A23F04AEF16}" type="pres">
      <dgm:prSet presAssocID="{2466DF74-9AC8-4224-ABE0-841508B049E2}" presName="vertFour" presStyleCnt="0">
        <dgm:presLayoutVars>
          <dgm:chPref val="3"/>
        </dgm:presLayoutVars>
      </dgm:prSet>
      <dgm:spPr/>
    </dgm:pt>
    <dgm:pt modelId="{F6DA578C-3C58-420C-B50D-38B2A8C970DA}" type="pres">
      <dgm:prSet presAssocID="{2466DF74-9AC8-4224-ABE0-841508B049E2}" presName="txFour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ECCB5E-7CA3-49E4-956D-81B76802DABA}" type="pres">
      <dgm:prSet presAssocID="{2466DF74-9AC8-4224-ABE0-841508B049E2}" presName="horzFour" presStyleCnt="0"/>
      <dgm:spPr/>
    </dgm:pt>
    <dgm:pt modelId="{3CA6F8FD-DD83-4F78-8D0B-5C37464F9863}" type="pres">
      <dgm:prSet presAssocID="{4EB36350-304B-4DC4-AD81-132E5EE69F48}" presName="sibSpaceThree" presStyleCnt="0"/>
      <dgm:spPr/>
    </dgm:pt>
    <dgm:pt modelId="{446FCB30-3790-4126-A419-836E4ED5A7FE}" type="pres">
      <dgm:prSet presAssocID="{06A6938E-8840-42DA-8742-3E43FE742C05}" presName="vertThree" presStyleCnt="0"/>
      <dgm:spPr/>
    </dgm:pt>
    <dgm:pt modelId="{DBEA033C-B659-43C5-B742-28B9547C27E8}" type="pres">
      <dgm:prSet presAssocID="{06A6938E-8840-42DA-8742-3E43FE742C05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D8E260-BA53-4AC6-B1C1-9E4231E4EC8B}" type="pres">
      <dgm:prSet presAssocID="{06A6938E-8840-42DA-8742-3E43FE742C05}" presName="parTransThree" presStyleCnt="0"/>
      <dgm:spPr/>
    </dgm:pt>
    <dgm:pt modelId="{ED190A78-D4E3-4EA8-B356-20CC6BC73CBD}" type="pres">
      <dgm:prSet presAssocID="{06A6938E-8840-42DA-8742-3E43FE742C05}" presName="horzThree" presStyleCnt="0"/>
      <dgm:spPr/>
    </dgm:pt>
    <dgm:pt modelId="{40E6EA1D-3059-4321-AE60-E0344870C8F3}" type="pres">
      <dgm:prSet presAssocID="{C76AC048-A5E0-452E-9F5A-EEF3E35D2785}" presName="vertFour" presStyleCnt="0">
        <dgm:presLayoutVars>
          <dgm:chPref val="3"/>
        </dgm:presLayoutVars>
      </dgm:prSet>
      <dgm:spPr/>
    </dgm:pt>
    <dgm:pt modelId="{5C6FD09B-26E5-4CFC-96C9-42F9EF138C61}" type="pres">
      <dgm:prSet presAssocID="{C76AC048-A5E0-452E-9F5A-EEF3E35D2785}" presName="txFour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7D85D6-FD05-4043-A6DD-52A1548D30F3}" type="pres">
      <dgm:prSet presAssocID="{C76AC048-A5E0-452E-9F5A-EEF3E35D2785}" presName="horzFour" presStyleCnt="0"/>
      <dgm:spPr/>
    </dgm:pt>
    <dgm:pt modelId="{EE791516-AFF8-43D7-A887-392B6A39682E}" type="pres">
      <dgm:prSet presAssocID="{F8FFBBD0-C3EF-4CE9-BD0E-7E04D9CC46C7}" presName="sibSpaceTwo" presStyleCnt="0"/>
      <dgm:spPr/>
    </dgm:pt>
    <dgm:pt modelId="{B9AFB073-979F-45C8-A82C-219712A651AA}" type="pres">
      <dgm:prSet presAssocID="{06E7B0CE-148C-4077-9363-49F7049C5DB7}" presName="vertTwo" presStyleCnt="0"/>
      <dgm:spPr/>
    </dgm:pt>
    <dgm:pt modelId="{5233075C-DCBA-47D5-8116-87E986FDA72F}" type="pres">
      <dgm:prSet presAssocID="{06E7B0CE-148C-4077-9363-49F7049C5DB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4C8D08-9146-4FE5-A2DB-B64E0BC9517C}" type="pres">
      <dgm:prSet presAssocID="{06E7B0CE-148C-4077-9363-49F7049C5DB7}" presName="parTransTwo" presStyleCnt="0"/>
      <dgm:spPr/>
    </dgm:pt>
    <dgm:pt modelId="{9F2660FF-65F1-4663-A324-A19300B3874A}" type="pres">
      <dgm:prSet presAssocID="{06E7B0CE-148C-4077-9363-49F7049C5DB7}" presName="horzTwo" presStyleCnt="0"/>
      <dgm:spPr/>
    </dgm:pt>
    <dgm:pt modelId="{CAFB692D-2A89-4491-A727-A66C3C58764E}" type="pres">
      <dgm:prSet presAssocID="{C15B04A0-644E-4062-89A2-30C3341EF593}" presName="vertThree" presStyleCnt="0"/>
      <dgm:spPr/>
    </dgm:pt>
    <dgm:pt modelId="{344ACCDA-30D0-4327-8188-64515E2F70BE}" type="pres">
      <dgm:prSet presAssocID="{C15B04A0-644E-4062-89A2-30C3341EF593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34A745-FF56-45EC-9C5F-BAFA12BD74A6}" type="pres">
      <dgm:prSet presAssocID="{C15B04A0-644E-4062-89A2-30C3341EF593}" presName="parTransThree" presStyleCnt="0"/>
      <dgm:spPr/>
    </dgm:pt>
    <dgm:pt modelId="{638941D9-A6C3-4B63-BC22-9CA494448FDD}" type="pres">
      <dgm:prSet presAssocID="{C15B04A0-644E-4062-89A2-30C3341EF593}" presName="horzThree" presStyleCnt="0"/>
      <dgm:spPr/>
    </dgm:pt>
    <dgm:pt modelId="{0A5E8938-3446-4392-A49B-8CDE1768F3F2}" type="pres">
      <dgm:prSet presAssocID="{B71BB259-F9E2-4D7B-8C4C-6B205CA4F92E}" presName="vertFour" presStyleCnt="0">
        <dgm:presLayoutVars>
          <dgm:chPref val="3"/>
        </dgm:presLayoutVars>
      </dgm:prSet>
      <dgm:spPr/>
    </dgm:pt>
    <dgm:pt modelId="{ACEF3AC4-1535-47F9-9DE5-9A95164B8C1C}" type="pres">
      <dgm:prSet presAssocID="{B71BB259-F9E2-4D7B-8C4C-6B205CA4F92E}" presName="txFour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8185B7-B37A-4F68-825A-75B0CEDA0A0F}" type="pres">
      <dgm:prSet presAssocID="{B71BB259-F9E2-4D7B-8C4C-6B205CA4F92E}" presName="horzFour" presStyleCnt="0"/>
      <dgm:spPr/>
    </dgm:pt>
  </dgm:ptLst>
  <dgm:cxnLst>
    <dgm:cxn modelId="{A76F3616-60F5-4DD9-82E5-BE1F258B4ADF}" srcId="{F11DFAB5-7DD5-4913-8530-CB4CE59DB307}" destId="{E18A9101-DB39-4F62-A526-979D1CF96C08}" srcOrd="0" destOrd="0" parTransId="{FB5C1AFA-0FC1-4347-96A7-255109A0EF61}" sibTransId="{A1C5E491-892B-4BC7-A2EF-EA74D947A801}"/>
    <dgm:cxn modelId="{DBBC88F3-5DCA-48FC-AD85-54B0F5C8916B}" type="presOf" srcId="{06E7B0CE-148C-4077-9363-49F7049C5DB7}" destId="{5233075C-DCBA-47D5-8116-87E986FDA72F}" srcOrd="0" destOrd="0" presId="urn:microsoft.com/office/officeart/2005/8/layout/hierarchy4"/>
    <dgm:cxn modelId="{DDAB38E2-3F6B-46BC-93F5-9086E6D87CA1}" srcId="{71F09840-FB1F-4098-BEFD-972D096D25E3}" destId="{DF24C2D7-6D41-424F-8A87-D6452FFB125B}" srcOrd="0" destOrd="0" parTransId="{91F31A79-8404-40B3-99E9-3F08BFA39650}" sibTransId="{37559854-6A65-4B4C-934C-E52524A17F11}"/>
    <dgm:cxn modelId="{2DE03064-1B5E-4B75-A99B-56C16369C6B7}" type="presOf" srcId="{B71BB259-F9E2-4D7B-8C4C-6B205CA4F92E}" destId="{ACEF3AC4-1535-47F9-9DE5-9A95164B8C1C}" srcOrd="0" destOrd="0" presId="urn:microsoft.com/office/officeart/2005/8/layout/hierarchy4"/>
    <dgm:cxn modelId="{335F18B1-D3B8-445B-A704-B4F74E9D6A7D}" type="presOf" srcId="{F11DFAB5-7DD5-4913-8530-CB4CE59DB307}" destId="{7F23F6A4-BC2C-427F-89F1-EBA8C0C30971}" srcOrd="0" destOrd="0" presId="urn:microsoft.com/office/officeart/2005/8/layout/hierarchy4"/>
    <dgm:cxn modelId="{5692F911-7CF6-422D-B014-988A591017E9}" srcId="{31DECB62-6120-4BB6-950D-21F101DF2DB8}" destId="{CDC7EB96-6E23-4A9B-BEE3-DC71713B0B4A}" srcOrd="1" destOrd="0" parTransId="{5B396604-A3B4-4BEB-AA1A-68114E62DC25}" sibTransId="{4EB36350-304B-4DC4-AD81-132E5EE69F48}"/>
    <dgm:cxn modelId="{6579BF61-2D75-4C53-B908-1CE645EF4827}" srcId="{354BB1DE-EAF6-4939-897C-07F866041D63}" destId="{F0031BC9-B042-4BEA-9BDD-F3C537DB33A1}" srcOrd="1" destOrd="0" parTransId="{79A2FBE0-9840-49FF-9107-535B301BDCDB}" sibTransId="{E52B0754-BA77-4573-90CA-7A04263E361F}"/>
    <dgm:cxn modelId="{081BC88D-5844-467A-B5F0-E28B31A301AA}" type="presOf" srcId="{C15B04A0-644E-4062-89A2-30C3341EF593}" destId="{344ACCDA-30D0-4327-8188-64515E2F70BE}" srcOrd="0" destOrd="0" presId="urn:microsoft.com/office/officeart/2005/8/layout/hierarchy4"/>
    <dgm:cxn modelId="{FA84FA7D-C1A2-4235-A315-840671F1B250}" type="presOf" srcId="{C76AC048-A5E0-452E-9F5A-EEF3E35D2785}" destId="{5C6FD09B-26E5-4CFC-96C9-42F9EF138C61}" srcOrd="0" destOrd="0" presId="urn:microsoft.com/office/officeart/2005/8/layout/hierarchy4"/>
    <dgm:cxn modelId="{377BEDC7-73C7-4E2C-8E03-D214A840CA13}" type="presOf" srcId="{2466DF74-9AC8-4224-ABE0-841508B049E2}" destId="{F6DA578C-3C58-420C-B50D-38B2A8C970DA}" srcOrd="0" destOrd="0" presId="urn:microsoft.com/office/officeart/2005/8/layout/hierarchy4"/>
    <dgm:cxn modelId="{3DF1A73E-2D0F-4385-8238-ABB8C6503230}" srcId="{354BB1DE-EAF6-4939-897C-07F866041D63}" destId="{DC7AE240-7B30-48CB-9A63-5A552F4454CE}" srcOrd="0" destOrd="0" parTransId="{EBC1CE49-4B9E-4825-A405-AE912E133FCF}" sibTransId="{26AB2D02-381E-478A-A539-A594B477B320}"/>
    <dgm:cxn modelId="{61B72C8B-DBED-4985-B90B-B9D08015E99F}" srcId="{31DECB62-6120-4BB6-950D-21F101DF2DB8}" destId="{D2FBB107-F193-480A-AC58-EB3AB957C13E}" srcOrd="0" destOrd="0" parTransId="{A4560539-D2B2-40A0-9100-33EDBD7B28C4}" sibTransId="{C5589274-B034-4B3B-AB75-F2383BD2FDE6}"/>
    <dgm:cxn modelId="{9AE32F8C-240F-495F-BC83-096FC3940031}" type="presOf" srcId="{E18A9101-DB39-4F62-A526-979D1CF96C08}" destId="{6A39F273-8887-47D6-8A0E-D5B8A4549A84}" srcOrd="0" destOrd="0" presId="urn:microsoft.com/office/officeart/2005/8/layout/hierarchy4"/>
    <dgm:cxn modelId="{AB4144C3-860A-45DD-BF0F-FBDCBD5EFF1F}" type="presOf" srcId="{E0E211D5-5B9A-472A-886E-14B5FFE00BAF}" destId="{28410AA2-AA23-4C6C-A26E-177D90A36524}" srcOrd="0" destOrd="0" presId="urn:microsoft.com/office/officeart/2005/8/layout/hierarchy4"/>
    <dgm:cxn modelId="{AE1C9E87-3DB7-4A38-9219-712BC826DE5C}" srcId="{E0E211D5-5B9A-472A-886E-14B5FFE00BAF}" destId="{71F09840-FB1F-4098-BEFD-972D096D25E3}" srcOrd="1" destOrd="0" parTransId="{F81A56F9-0C58-4FE1-8F07-3253082BEBA5}" sibTransId="{8FF33B42-84D8-4DBA-B269-946E025F1F38}"/>
    <dgm:cxn modelId="{194DBD41-C70D-4923-9CA9-89B8F9FEC144}" srcId="{F0031BC9-B042-4BEA-9BDD-F3C537DB33A1}" destId="{31DECB62-6120-4BB6-950D-21F101DF2DB8}" srcOrd="0" destOrd="0" parTransId="{1CFBECC2-F088-42ED-8FE0-853724B5E963}" sibTransId="{F8FFBBD0-C3EF-4CE9-BD0E-7E04D9CC46C7}"/>
    <dgm:cxn modelId="{8749ECC9-D2D0-4731-997E-7163A23C4FDE}" type="presOf" srcId="{354BB1DE-EAF6-4939-897C-07F866041D63}" destId="{C4494459-4948-4D61-B949-CD7F854572C1}" srcOrd="0" destOrd="0" presId="urn:microsoft.com/office/officeart/2005/8/layout/hierarchy4"/>
    <dgm:cxn modelId="{FF770EFE-FA0B-4915-BF1E-CBCBEF2CA8A2}" type="presOf" srcId="{DF24C2D7-6D41-424F-8A87-D6452FFB125B}" destId="{3AC762A1-9C1E-4670-A2B2-896E742B4A90}" srcOrd="0" destOrd="0" presId="urn:microsoft.com/office/officeart/2005/8/layout/hierarchy4"/>
    <dgm:cxn modelId="{1E7CE8CE-42DE-4CBC-A2AC-FCCA56B00805}" srcId="{F0031BC9-B042-4BEA-9BDD-F3C537DB33A1}" destId="{06E7B0CE-148C-4077-9363-49F7049C5DB7}" srcOrd="1" destOrd="0" parTransId="{F8259C4F-1F94-469E-97EC-810057B6CC81}" sibTransId="{675E3525-1C9F-4642-8429-67D91E94956D}"/>
    <dgm:cxn modelId="{C42CD3C1-A93A-4004-8D39-C06BA3449F6E}" type="presOf" srcId="{D2FBB107-F193-480A-AC58-EB3AB957C13E}" destId="{EEBAE01F-1CBE-41BA-86BF-DE76E2420047}" srcOrd="0" destOrd="0" presId="urn:microsoft.com/office/officeart/2005/8/layout/hierarchy4"/>
    <dgm:cxn modelId="{43F22F02-47BE-40CE-BE00-D48F9400381A}" srcId="{C15B04A0-644E-4062-89A2-30C3341EF593}" destId="{B71BB259-F9E2-4D7B-8C4C-6B205CA4F92E}" srcOrd="0" destOrd="0" parTransId="{53E92101-97F9-4029-A396-72365AAD34BB}" sibTransId="{454CD65D-7A61-4134-9BD0-535DC405C2E3}"/>
    <dgm:cxn modelId="{98CA35E7-8ED9-491E-9969-B5771D9F892B}" srcId="{CDC7EB96-6E23-4A9B-BEE3-DC71713B0B4A}" destId="{2466DF74-9AC8-4224-ABE0-841508B049E2}" srcOrd="0" destOrd="0" parTransId="{CF6BE6DD-4F0C-4705-9A67-96C451AFB245}" sibTransId="{5451131B-1243-4667-B83D-AC8166374642}"/>
    <dgm:cxn modelId="{5378CFCF-1FB2-4C2A-8402-8A27ADB3C597}" srcId="{D2FBB107-F193-480A-AC58-EB3AB957C13E}" destId="{E7C571A2-5074-4FD2-8E88-19939537AF52}" srcOrd="0" destOrd="0" parTransId="{162D8EF4-9731-47DE-BC9D-D9BA1086752F}" sibTransId="{3C8CE4AF-E55C-42D8-9F0D-BDE66B98DD54}"/>
    <dgm:cxn modelId="{9268413B-A1FB-45E7-AC42-5030608A45CB}" srcId="{06A6938E-8840-42DA-8742-3E43FE742C05}" destId="{C76AC048-A5E0-452E-9F5A-EEF3E35D2785}" srcOrd="0" destOrd="0" parTransId="{BEC5120B-C55B-47C8-969A-F20B29A1938F}" sibTransId="{AAADB96B-415D-41B5-9FDB-F7F9E5704A40}"/>
    <dgm:cxn modelId="{66284F24-421B-415F-B86E-C004EC17BB1F}" type="presOf" srcId="{DC7AE240-7B30-48CB-9A63-5A552F4454CE}" destId="{77EADCA4-170F-404D-BE8A-838F0AC5F23A}" srcOrd="0" destOrd="0" presId="urn:microsoft.com/office/officeart/2005/8/layout/hierarchy4"/>
    <dgm:cxn modelId="{192661D6-9410-4A5A-A7CA-FDEA14587C3A}" srcId="{31DECB62-6120-4BB6-950D-21F101DF2DB8}" destId="{06A6938E-8840-42DA-8742-3E43FE742C05}" srcOrd="2" destOrd="0" parTransId="{F63DF6A4-406C-4D4D-A9AF-45200F9E376F}" sibTransId="{525A440A-FC0A-4A34-8CCA-6EF2D5908BE1}"/>
    <dgm:cxn modelId="{1AB60E15-AA18-4BFD-BABA-5A9D69637967}" type="presOf" srcId="{71F09840-FB1F-4098-BEFD-972D096D25E3}" destId="{D66CFBF6-A36F-46DA-8093-201ABED2840E}" srcOrd="0" destOrd="0" presId="urn:microsoft.com/office/officeart/2005/8/layout/hierarchy4"/>
    <dgm:cxn modelId="{3F84958A-AF15-4441-B3BC-FDCFA9BDFE0C}" srcId="{06E7B0CE-148C-4077-9363-49F7049C5DB7}" destId="{C15B04A0-644E-4062-89A2-30C3341EF593}" srcOrd="0" destOrd="0" parTransId="{9DDF646E-9C6C-4D0C-A6C4-9601D6F5A53B}" sibTransId="{993B7807-06CA-401C-8210-4E8FE333E1B3}"/>
    <dgm:cxn modelId="{1ECDCAAA-5336-47A4-8045-C9D0A85FDD00}" type="presOf" srcId="{E7C571A2-5074-4FD2-8E88-19939537AF52}" destId="{2516CEC5-B92F-46F0-80E8-7AE345E1EA6B}" srcOrd="0" destOrd="0" presId="urn:microsoft.com/office/officeart/2005/8/layout/hierarchy4"/>
    <dgm:cxn modelId="{DC959030-E67A-4B45-A64C-5138F76EDAC2}" srcId="{E0E211D5-5B9A-472A-886E-14B5FFE00BAF}" destId="{F11DFAB5-7DD5-4913-8530-CB4CE59DB307}" srcOrd="0" destOrd="0" parTransId="{2188241E-F93F-4646-A07D-DD9925D6E5B6}" sibTransId="{D895400C-BA6A-4E39-B838-4658180E77AA}"/>
    <dgm:cxn modelId="{48841E24-8159-431E-A697-B43D46D17DB3}" type="presOf" srcId="{31DECB62-6120-4BB6-950D-21F101DF2DB8}" destId="{71DD4EA4-ED21-433A-AF77-64B8B436FF73}" srcOrd="0" destOrd="0" presId="urn:microsoft.com/office/officeart/2005/8/layout/hierarchy4"/>
    <dgm:cxn modelId="{71020E66-9F94-40B5-9339-B256DA318E47}" srcId="{DC7AE240-7B30-48CB-9A63-5A552F4454CE}" destId="{E0E211D5-5B9A-472A-886E-14B5FFE00BAF}" srcOrd="0" destOrd="0" parTransId="{AB7D9129-ACD6-49F1-86CD-0E701F656F5E}" sibTransId="{0D398913-04AD-44F3-A030-DD6CF4B44D46}"/>
    <dgm:cxn modelId="{76C79F1A-CAED-4870-9283-EC428CFACE1C}" type="presOf" srcId="{06A6938E-8840-42DA-8742-3E43FE742C05}" destId="{DBEA033C-B659-43C5-B742-28B9547C27E8}" srcOrd="0" destOrd="0" presId="urn:microsoft.com/office/officeart/2005/8/layout/hierarchy4"/>
    <dgm:cxn modelId="{D06F20C9-15E6-4AED-9305-4CAC32CAD611}" type="presOf" srcId="{F0031BC9-B042-4BEA-9BDD-F3C537DB33A1}" destId="{3DCBE959-8616-471E-9D25-9B740F6A3BF9}" srcOrd="0" destOrd="0" presId="urn:microsoft.com/office/officeart/2005/8/layout/hierarchy4"/>
    <dgm:cxn modelId="{D2A0FDA2-48A7-4CBA-9BA3-1185F227C7FB}" type="presOf" srcId="{CDC7EB96-6E23-4A9B-BEE3-DC71713B0B4A}" destId="{B874A34E-F104-404D-9A60-D2C2A55DF5D4}" srcOrd="0" destOrd="0" presId="urn:microsoft.com/office/officeart/2005/8/layout/hierarchy4"/>
    <dgm:cxn modelId="{70BB8664-8A74-4273-90FC-80A92055EEFF}" type="presParOf" srcId="{C4494459-4948-4D61-B949-CD7F854572C1}" destId="{C6826302-AAF7-44C6-86E7-71795ED2469E}" srcOrd="0" destOrd="0" presId="urn:microsoft.com/office/officeart/2005/8/layout/hierarchy4"/>
    <dgm:cxn modelId="{57180058-6126-4978-ACFF-E4DBE4F5431F}" type="presParOf" srcId="{C6826302-AAF7-44C6-86E7-71795ED2469E}" destId="{77EADCA4-170F-404D-BE8A-838F0AC5F23A}" srcOrd="0" destOrd="0" presId="urn:microsoft.com/office/officeart/2005/8/layout/hierarchy4"/>
    <dgm:cxn modelId="{EF2F11AF-5847-4F9F-B59E-5C5EB0BFC8BB}" type="presParOf" srcId="{C6826302-AAF7-44C6-86E7-71795ED2469E}" destId="{7516C425-698B-4F21-B426-47F8FCA9C108}" srcOrd="1" destOrd="0" presId="urn:microsoft.com/office/officeart/2005/8/layout/hierarchy4"/>
    <dgm:cxn modelId="{FD9F691E-8662-4D34-9D82-F09A5ED5F368}" type="presParOf" srcId="{C6826302-AAF7-44C6-86E7-71795ED2469E}" destId="{6515CADE-6013-4E87-9DC5-438A9524D1A2}" srcOrd="2" destOrd="0" presId="urn:microsoft.com/office/officeart/2005/8/layout/hierarchy4"/>
    <dgm:cxn modelId="{45BF54FF-789E-45DF-A105-6EFD5191FBF0}" type="presParOf" srcId="{6515CADE-6013-4E87-9DC5-438A9524D1A2}" destId="{486CFFCC-34FD-4D0A-A7C7-F5D9FAEA3D1F}" srcOrd="0" destOrd="0" presId="urn:microsoft.com/office/officeart/2005/8/layout/hierarchy4"/>
    <dgm:cxn modelId="{4C3E9C3C-C0CD-4D82-BEF6-C05487AEBEA8}" type="presParOf" srcId="{486CFFCC-34FD-4D0A-A7C7-F5D9FAEA3D1F}" destId="{28410AA2-AA23-4C6C-A26E-177D90A36524}" srcOrd="0" destOrd="0" presId="urn:microsoft.com/office/officeart/2005/8/layout/hierarchy4"/>
    <dgm:cxn modelId="{6C6F14B4-A53B-42BE-BCFA-47C64B726EF3}" type="presParOf" srcId="{486CFFCC-34FD-4D0A-A7C7-F5D9FAEA3D1F}" destId="{55C343DB-8DFA-4B0F-9A72-0031A4C41C49}" srcOrd="1" destOrd="0" presId="urn:microsoft.com/office/officeart/2005/8/layout/hierarchy4"/>
    <dgm:cxn modelId="{B78BD304-CC3C-48F9-8079-81E9D07F3227}" type="presParOf" srcId="{486CFFCC-34FD-4D0A-A7C7-F5D9FAEA3D1F}" destId="{617FDCCD-7CC1-4B14-A591-F012D5A4EB49}" srcOrd="2" destOrd="0" presId="urn:microsoft.com/office/officeart/2005/8/layout/hierarchy4"/>
    <dgm:cxn modelId="{6CE7F37B-4E28-4AC6-ABA4-BA529AB4C664}" type="presParOf" srcId="{617FDCCD-7CC1-4B14-A591-F012D5A4EB49}" destId="{50F5D600-F964-45BB-9274-EF2963725F75}" srcOrd="0" destOrd="0" presId="urn:microsoft.com/office/officeart/2005/8/layout/hierarchy4"/>
    <dgm:cxn modelId="{610FDA9D-341D-4634-B306-150BBA7A2655}" type="presParOf" srcId="{50F5D600-F964-45BB-9274-EF2963725F75}" destId="{7F23F6A4-BC2C-427F-89F1-EBA8C0C30971}" srcOrd="0" destOrd="0" presId="urn:microsoft.com/office/officeart/2005/8/layout/hierarchy4"/>
    <dgm:cxn modelId="{2C166016-15FE-49B1-94B5-CF92FB9B5095}" type="presParOf" srcId="{50F5D600-F964-45BB-9274-EF2963725F75}" destId="{429A2215-C4D3-4A5C-8AAF-BDF237B2ECB1}" srcOrd="1" destOrd="0" presId="urn:microsoft.com/office/officeart/2005/8/layout/hierarchy4"/>
    <dgm:cxn modelId="{545AAB7F-5A02-4600-9FB5-81B41CF92D6F}" type="presParOf" srcId="{50F5D600-F964-45BB-9274-EF2963725F75}" destId="{C576B999-1DAA-4D13-8E5A-68C7A3B57154}" srcOrd="2" destOrd="0" presId="urn:microsoft.com/office/officeart/2005/8/layout/hierarchy4"/>
    <dgm:cxn modelId="{6E99F8C6-F1DB-4DA5-B497-8F564E7B90D3}" type="presParOf" srcId="{C576B999-1DAA-4D13-8E5A-68C7A3B57154}" destId="{4E07B0AB-B08F-4BC8-9F90-154DA72E96B2}" srcOrd="0" destOrd="0" presId="urn:microsoft.com/office/officeart/2005/8/layout/hierarchy4"/>
    <dgm:cxn modelId="{C7916595-5A1F-4F20-A726-1E7A1DEEAAA6}" type="presParOf" srcId="{4E07B0AB-B08F-4BC8-9F90-154DA72E96B2}" destId="{6A39F273-8887-47D6-8A0E-D5B8A4549A84}" srcOrd="0" destOrd="0" presId="urn:microsoft.com/office/officeart/2005/8/layout/hierarchy4"/>
    <dgm:cxn modelId="{D783AA81-5FA7-4928-897D-F941C4F42948}" type="presParOf" srcId="{4E07B0AB-B08F-4BC8-9F90-154DA72E96B2}" destId="{0C6F51B1-CC87-4C1B-BD7D-C91F42E82B81}" srcOrd="1" destOrd="0" presId="urn:microsoft.com/office/officeart/2005/8/layout/hierarchy4"/>
    <dgm:cxn modelId="{2342BA5C-669B-49F7-89D3-8CC9ADBD3117}" type="presParOf" srcId="{617FDCCD-7CC1-4B14-A591-F012D5A4EB49}" destId="{5F281090-427D-4009-9D71-AE86F94053D2}" srcOrd="1" destOrd="0" presId="urn:microsoft.com/office/officeart/2005/8/layout/hierarchy4"/>
    <dgm:cxn modelId="{74A73BEF-A2C8-4F15-A60D-4E131EFABDF0}" type="presParOf" srcId="{617FDCCD-7CC1-4B14-A591-F012D5A4EB49}" destId="{4BF29B2C-E621-4F19-809D-0E9188CE35CF}" srcOrd="2" destOrd="0" presId="urn:microsoft.com/office/officeart/2005/8/layout/hierarchy4"/>
    <dgm:cxn modelId="{58A290B2-5AD1-42CF-AB83-9034C712EF3E}" type="presParOf" srcId="{4BF29B2C-E621-4F19-809D-0E9188CE35CF}" destId="{D66CFBF6-A36F-46DA-8093-201ABED2840E}" srcOrd="0" destOrd="0" presId="urn:microsoft.com/office/officeart/2005/8/layout/hierarchy4"/>
    <dgm:cxn modelId="{554C2833-F4C5-4CF8-8BDE-0FE02BCFF38D}" type="presParOf" srcId="{4BF29B2C-E621-4F19-809D-0E9188CE35CF}" destId="{28CC2B13-F384-4215-B938-856D6B7E0799}" srcOrd="1" destOrd="0" presId="urn:microsoft.com/office/officeart/2005/8/layout/hierarchy4"/>
    <dgm:cxn modelId="{C1CB187F-74FB-46AB-8896-F8E8F8ED342D}" type="presParOf" srcId="{4BF29B2C-E621-4F19-809D-0E9188CE35CF}" destId="{561FE715-B1D0-459D-A6B5-9D0C1B2CDB2B}" srcOrd="2" destOrd="0" presId="urn:microsoft.com/office/officeart/2005/8/layout/hierarchy4"/>
    <dgm:cxn modelId="{E2477D2F-9528-4FFC-B43D-F4576C66A6AE}" type="presParOf" srcId="{561FE715-B1D0-459D-A6B5-9D0C1B2CDB2B}" destId="{86942590-3E06-4AD8-8F1F-5570C20731EE}" srcOrd="0" destOrd="0" presId="urn:microsoft.com/office/officeart/2005/8/layout/hierarchy4"/>
    <dgm:cxn modelId="{CF7B85E7-FF0F-4576-9866-0D83D85F8A87}" type="presParOf" srcId="{86942590-3E06-4AD8-8F1F-5570C20731EE}" destId="{3AC762A1-9C1E-4670-A2B2-896E742B4A90}" srcOrd="0" destOrd="0" presId="urn:microsoft.com/office/officeart/2005/8/layout/hierarchy4"/>
    <dgm:cxn modelId="{19851990-8C47-4A3A-B7DF-BBC9C8374CB9}" type="presParOf" srcId="{86942590-3E06-4AD8-8F1F-5570C20731EE}" destId="{7FCB86F5-8F21-4856-8DD0-1C72EAA79E5E}" srcOrd="1" destOrd="0" presId="urn:microsoft.com/office/officeart/2005/8/layout/hierarchy4"/>
    <dgm:cxn modelId="{7CA502A4-6644-43EA-8452-187DB0DF65A7}" type="presParOf" srcId="{C4494459-4948-4D61-B949-CD7F854572C1}" destId="{FE2A724A-5E6B-4412-AF90-71F8C10E217A}" srcOrd="1" destOrd="0" presId="urn:microsoft.com/office/officeart/2005/8/layout/hierarchy4"/>
    <dgm:cxn modelId="{F3F7F861-599F-4106-BC73-25762F7DFE10}" type="presParOf" srcId="{C4494459-4948-4D61-B949-CD7F854572C1}" destId="{01FC66D1-D8C1-4C52-9647-D213AA90A549}" srcOrd="2" destOrd="0" presId="urn:microsoft.com/office/officeart/2005/8/layout/hierarchy4"/>
    <dgm:cxn modelId="{C425D154-ABED-49FF-A6EB-EC22F91D2D0B}" type="presParOf" srcId="{01FC66D1-D8C1-4C52-9647-D213AA90A549}" destId="{3DCBE959-8616-471E-9D25-9B740F6A3BF9}" srcOrd="0" destOrd="0" presId="urn:microsoft.com/office/officeart/2005/8/layout/hierarchy4"/>
    <dgm:cxn modelId="{0332A95F-9229-4AE7-8D85-C6EA4D7CF639}" type="presParOf" srcId="{01FC66D1-D8C1-4C52-9647-D213AA90A549}" destId="{0B835551-B856-49F2-BF6B-58095346C6AD}" srcOrd="1" destOrd="0" presId="urn:microsoft.com/office/officeart/2005/8/layout/hierarchy4"/>
    <dgm:cxn modelId="{51486564-4C21-40CA-BBF7-CEA1CE47CEA6}" type="presParOf" srcId="{01FC66D1-D8C1-4C52-9647-D213AA90A549}" destId="{02328878-DDB3-4044-B87E-5E85112A25D7}" srcOrd="2" destOrd="0" presId="urn:microsoft.com/office/officeart/2005/8/layout/hierarchy4"/>
    <dgm:cxn modelId="{3818E14B-C9F4-4877-9D49-6867C9F32BDA}" type="presParOf" srcId="{02328878-DDB3-4044-B87E-5E85112A25D7}" destId="{61A4A40B-FE2F-4A58-A42B-390369AF13EF}" srcOrd="0" destOrd="0" presId="urn:microsoft.com/office/officeart/2005/8/layout/hierarchy4"/>
    <dgm:cxn modelId="{CD8AB1B1-1C4B-4CFD-8DA2-3B95F2F1255B}" type="presParOf" srcId="{61A4A40B-FE2F-4A58-A42B-390369AF13EF}" destId="{71DD4EA4-ED21-433A-AF77-64B8B436FF73}" srcOrd="0" destOrd="0" presId="urn:microsoft.com/office/officeart/2005/8/layout/hierarchy4"/>
    <dgm:cxn modelId="{46D17BF7-C6AE-4528-A9E1-818E7FA4703A}" type="presParOf" srcId="{61A4A40B-FE2F-4A58-A42B-390369AF13EF}" destId="{05D5B179-989A-4981-9D8D-C1A50A261846}" srcOrd="1" destOrd="0" presId="urn:microsoft.com/office/officeart/2005/8/layout/hierarchy4"/>
    <dgm:cxn modelId="{8BF43BEB-F474-463D-A8CF-F3D23401F855}" type="presParOf" srcId="{61A4A40B-FE2F-4A58-A42B-390369AF13EF}" destId="{AF85A3A6-01EE-4C39-A164-3643756CEBA3}" srcOrd="2" destOrd="0" presId="urn:microsoft.com/office/officeart/2005/8/layout/hierarchy4"/>
    <dgm:cxn modelId="{BA0BD63B-EEA6-4FDD-8411-330B652AB1F8}" type="presParOf" srcId="{AF85A3A6-01EE-4C39-A164-3643756CEBA3}" destId="{CDC4E46E-2B96-4146-A1E6-F2BECCEFE0D1}" srcOrd="0" destOrd="0" presId="urn:microsoft.com/office/officeart/2005/8/layout/hierarchy4"/>
    <dgm:cxn modelId="{F563161E-D95B-41E2-A8B0-CF1EDC991B02}" type="presParOf" srcId="{CDC4E46E-2B96-4146-A1E6-F2BECCEFE0D1}" destId="{EEBAE01F-1CBE-41BA-86BF-DE76E2420047}" srcOrd="0" destOrd="0" presId="urn:microsoft.com/office/officeart/2005/8/layout/hierarchy4"/>
    <dgm:cxn modelId="{B70BC5F3-8070-41AC-92F3-160B8A151094}" type="presParOf" srcId="{CDC4E46E-2B96-4146-A1E6-F2BECCEFE0D1}" destId="{5221AE87-EDEE-4D00-B38B-924A873C5AC0}" srcOrd="1" destOrd="0" presId="urn:microsoft.com/office/officeart/2005/8/layout/hierarchy4"/>
    <dgm:cxn modelId="{85DD19F3-BB87-4DFA-835B-AF7B03AFC8E7}" type="presParOf" srcId="{CDC4E46E-2B96-4146-A1E6-F2BECCEFE0D1}" destId="{45606BEE-77BD-4BA5-A378-651F82D517FF}" srcOrd="2" destOrd="0" presId="urn:microsoft.com/office/officeart/2005/8/layout/hierarchy4"/>
    <dgm:cxn modelId="{E29E409F-09DD-4C97-AD1E-A3D03C810177}" type="presParOf" srcId="{45606BEE-77BD-4BA5-A378-651F82D517FF}" destId="{64FABE59-C127-4480-B7FA-811F065B4191}" srcOrd="0" destOrd="0" presId="urn:microsoft.com/office/officeart/2005/8/layout/hierarchy4"/>
    <dgm:cxn modelId="{519B38CB-9B36-4AEA-BA16-A44F9FE41944}" type="presParOf" srcId="{64FABE59-C127-4480-B7FA-811F065B4191}" destId="{2516CEC5-B92F-46F0-80E8-7AE345E1EA6B}" srcOrd="0" destOrd="0" presId="urn:microsoft.com/office/officeart/2005/8/layout/hierarchy4"/>
    <dgm:cxn modelId="{6AE61DB5-1B5B-455C-8836-22857CD4637F}" type="presParOf" srcId="{64FABE59-C127-4480-B7FA-811F065B4191}" destId="{8A0D0DBD-CB03-4251-9983-462D79B0643C}" srcOrd="1" destOrd="0" presId="urn:microsoft.com/office/officeart/2005/8/layout/hierarchy4"/>
    <dgm:cxn modelId="{A4C24723-8719-4153-9745-C8EA8A918278}" type="presParOf" srcId="{AF85A3A6-01EE-4C39-A164-3643756CEBA3}" destId="{0B552972-E431-475A-A2C8-9943404424DF}" srcOrd="1" destOrd="0" presId="urn:microsoft.com/office/officeart/2005/8/layout/hierarchy4"/>
    <dgm:cxn modelId="{3A26078B-0C64-4FFC-9A9A-C831BE20B7A6}" type="presParOf" srcId="{AF85A3A6-01EE-4C39-A164-3643756CEBA3}" destId="{7B908F52-BED5-47CD-AE50-819AF137D3FB}" srcOrd="2" destOrd="0" presId="urn:microsoft.com/office/officeart/2005/8/layout/hierarchy4"/>
    <dgm:cxn modelId="{999C185A-9221-41D7-99E3-9BF1697C7F1D}" type="presParOf" srcId="{7B908F52-BED5-47CD-AE50-819AF137D3FB}" destId="{B874A34E-F104-404D-9A60-D2C2A55DF5D4}" srcOrd="0" destOrd="0" presId="urn:microsoft.com/office/officeart/2005/8/layout/hierarchy4"/>
    <dgm:cxn modelId="{6B3F62DB-CDAB-4AC8-9E41-DBB845A9B64A}" type="presParOf" srcId="{7B908F52-BED5-47CD-AE50-819AF137D3FB}" destId="{64CCF790-16E9-4F99-B36A-579DBDF413F3}" srcOrd="1" destOrd="0" presId="urn:microsoft.com/office/officeart/2005/8/layout/hierarchy4"/>
    <dgm:cxn modelId="{170FE916-DADE-4116-A0D8-DB4C1AAAEECC}" type="presParOf" srcId="{7B908F52-BED5-47CD-AE50-819AF137D3FB}" destId="{409B787D-32DC-41CA-93C8-5193779F1E22}" srcOrd="2" destOrd="0" presId="urn:microsoft.com/office/officeart/2005/8/layout/hierarchy4"/>
    <dgm:cxn modelId="{5C8F69BE-D8BE-4E3E-8681-B582F9970D31}" type="presParOf" srcId="{409B787D-32DC-41CA-93C8-5193779F1E22}" destId="{989AE17D-AD5E-4969-A1BF-8A23F04AEF16}" srcOrd="0" destOrd="0" presId="urn:microsoft.com/office/officeart/2005/8/layout/hierarchy4"/>
    <dgm:cxn modelId="{F2F9605B-DCF3-4358-B95E-210F4F858937}" type="presParOf" srcId="{989AE17D-AD5E-4969-A1BF-8A23F04AEF16}" destId="{F6DA578C-3C58-420C-B50D-38B2A8C970DA}" srcOrd="0" destOrd="0" presId="urn:microsoft.com/office/officeart/2005/8/layout/hierarchy4"/>
    <dgm:cxn modelId="{02AA7D32-C472-4FD7-9ED9-006C24C81AEC}" type="presParOf" srcId="{989AE17D-AD5E-4969-A1BF-8A23F04AEF16}" destId="{42ECCB5E-7CA3-49E4-956D-81B76802DABA}" srcOrd="1" destOrd="0" presId="urn:microsoft.com/office/officeart/2005/8/layout/hierarchy4"/>
    <dgm:cxn modelId="{95B2C61C-CA72-4AC6-B627-E9E8E619E426}" type="presParOf" srcId="{AF85A3A6-01EE-4C39-A164-3643756CEBA3}" destId="{3CA6F8FD-DD83-4F78-8D0B-5C37464F9863}" srcOrd="3" destOrd="0" presId="urn:microsoft.com/office/officeart/2005/8/layout/hierarchy4"/>
    <dgm:cxn modelId="{A2BEABB8-EB0C-4F5B-9156-D99BACD273C7}" type="presParOf" srcId="{AF85A3A6-01EE-4C39-A164-3643756CEBA3}" destId="{446FCB30-3790-4126-A419-836E4ED5A7FE}" srcOrd="4" destOrd="0" presId="urn:microsoft.com/office/officeart/2005/8/layout/hierarchy4"/>
    <dgm:cxn modelId="{5AFA8EE0-EC08-4156-BB14-219AC2F112F9}" type="presParOf" srcId="{446FCB30-3790-4126-A419-836E4ED5A7FE}" destId="{DBEA033C-B659-43C5-B742-28B9547C27E8}" srcOrd="0" destOrd="0" presId="urn:microsoft.com/office/officeart/2005/8/layout/hierarchy4"/>
    <dgm:cxn modelId="{7552A638-307A-48F3-9556-A3011D0470BF}" type="presParOf" srcId="{446FCB30-3790-4126-A419-836E4ED5A7FE}" destId="{DBD8E260-BA53-4AC6-B1C1-9E4231E4EC8B}" srcOrd="1" destOrd="0" presId="urn:microsoft.com/office/officeart/2005/8/layout/hierarchy4"/>
    <dgm:cxn modelId="{6EE10EED-7216-4284-8843-51FBDA7B5DDA}" type="presParOf" srcId="{446FCB30-3790-4126-A419-836E4ED5A7FE}" destId="{ED190A78-D4E3-4EA8-B356-20CC6BC73CBD}" srcOrd="2" destOrd="0" presId="urn:microsoft.com/office/officeart/2005/8/layout/hierarchy4"/>
    <dgm:cxn modelId="{C535221B-3101-4CBF-8F6A-6A5C76C521A5}" type="presParOf" srcId="{ED190A78-D4E3-4EA8-B356-20CC6BC73CBD}" destId="{40E6EA1D-3059-4321-AE60-E0344870C8F3}" srcOrd="0" destOrd="0" presId="urn:microsoft.com/office/officeart/2005/8/layout/hierarchy4"/>
    <dgm:cxn modelId="{9C2CE0F7-61C4-426E-9C4F-F45EA42D3EC3}" type="presParOf" srcId="{40E6EA1D-3059-4321-AE60-E0344870C8F3}" destId="{5C6FD09B-26E5-4CFC-96C9-42F9EF138C61}" srcOrd="0" destOrd="0" presId="urn:microsoft.com/office/officeart/2005/8/layout/hierarchy4"/>
    <dgm:cxn modelId="{15868D1F-F280-42E1-81E7-6579182A9CD5}" type="presParOf" srcId="{40E6EA1D-3059-4321-AE60-E0344870C8F3}" destId="{7D7D85D6-FD05-4043-A6DD-52A1548D30F3}" srcOrd="1" destOrd="0" presId="urn:microsoft.com/office/officeart/2005/8/layout/hierarchy4"/>
    <dgm:cxn modelId="{2BE72FAD-527B-4FB0-8D45-D99681E987A9}" type="presParOf" srcId="{02328878-DDB3-4044-B87E-5E85112A25D7}" destId="{EE791516-AFF8-43D7-A887-392B6A39682E}" srcOrd="1" destOrd="0" presId="urn:microsoft.com/office/officeart/2005/8/layout/hierarchy4"/>
    <dgm:cxn modelId="{76743214-4682-43B1-BB23-38DCAA87C36C}" type="presParOf" srcId="{02328878-DDB3-4044-B87E-5E85112A25D7}" destId="{B9AFB073-979F-45C8-A82C-219712A651AA}" srcOrd="2" destOrd="0" presId="urn:microsoft.com/office/officeart/2005/8/layout/hierarchy4"/>
    <dgm:cxn modelId="{F7521CFF-B8CF-4A6B-B074-8389D672C22A}" type="presParOf" srcId="{B9AFB073-979F-45C8-A82C-219712A651AA}" destId="{5233075C-DCBA-47D5-8116-87E986FDA72F}" srcOrd="0" destOrd="0" presId="urn:microsoft.com/office/officeart/2005/8/layout/hierarchy4"/>
    <dgm:cxn modelId="{577CF397-D852-4E94-A0EA-8A0D34294A12}" type="presParOf" srcId="{B9AFB073-979F-45C8-A82C-219712A651AA}" destId="{704C8D08-9146-4FE5-A2DB-B64E0BC9517C}" srcOrd="1" destOrd="0" presId="urn:microsoft.com/office/officeart/2005/8/layout/hierarchy4"/>
    <dgm:cxn modelId="{97243A83-C667-4662-B602-7992E585D693}" type="presParOf" srcId="{B9AFB073-979F-45C8-A82C-219712A651AA}" destId="{9F2660FF-65F1-4663-A324-A19300B3874A}" srcOrd="2" destOrd="0" presId="urn:microsoft.com/office/officeart/2005/8/layout/hierarchy4"/>
    <dgm:cxn modelId="{9AC66CD6-D453-47D3-8021-83D500DC53E6}" type="presParOf" srcId="{9F2660FF-65F1-4663-A324-A19300B3874A}" destId="{CAFB692D-2A89-4491-A727-A66C3C58764E}" srcOrd="0" destOrd="0" presId="urn:microsoft.com/office/officeart/2005/8/layout/hierarchy4"/>
    <dgm:cxn modelId="{A6B460D8-1CB9-4E40-90E0-CB021E2EE943}" type="presParOf" srcId="{CAFB692D-2A89-4491-A727-A66C3C58764E}" destId="{344ACCDA-30D0-4327-8188-64515E2F70BE}" srcOrd="0" destOrd="0" presId="urn:microsoft.com/office/officeart/2005/8/layout/hierarchy4"/>
    <dgm:cxn modelId="{0EA11D74-2678-4952-A4F4-9F9334363DC9}" type="presParOf" srcId="{CAFB692D-2A89-4491-A727-A66C3C58764E}" destId="{F234A745-FF56-45EC-9C5F-BAFA12BD74A6}" srcOrd="1" destOrd="0" presId="urn:microsoft.com/office/officeart/2005/8/layout/hierarchy4"/>
    <dgm:cxn modelId="{581E6DB2-790B-4D91-8867-76FFCA508FCE}" type="presParOf" srcId="{CAFB692D-2A89-4491-A727-A66C3C58764E}" destId="{638941D9-A6C3-4B63-BC22-9CA494448FDD}" srcOrd="2" destOrd="0" presId="urn:microsoft.com/office/officeart/2005/8/layout/hierarchy4"/>
    <dgm:cxn modelId="{CCEB5A46-5F05-45F3-BFB9-A44D53B22B0D}" type="presParOf" srcId="{638941D9-A6C3-4B63-BC22-9CA494448FDD}" destId="{0A5E8938-3446-4392-A49B-8CDE1768F3F2}" srcOrd="0" destOrd="0" presId="urn:microsoft.com/office/officeart/2005/8/layout/hierarchy4"/>
    <dgm:cxn modelId="{70D6811B-EAEF-455A-97B6-0EC8672B64AA}" type="presParOf" srcId="{0A5E8938-3446-4392-A49B-8CDE1768F3F2}" destId="{ACEF3AC4-1535-47F9-9DE5-9A95164B8C1C}" srcOrd="0" destOrd="0" presId="urn:microsoft.com/office/officeart/2005/8/layout/hierarchy4"/>
    <dgm:cxn modelId="{51784882-2349-4B26-BC05-9EFC0C72F19B}" type="presParOf" srcId="{0A5E8938-3446-4392-A49B-8CDE1768F3F2}" destId="{0A8185B7-B37A-4F68-825A-75B0CEDA0A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34E88D-6D4C-4DB0-BC90-EA8DB00E41AA}" type="doc">
      <dgm:prSet loTypeId="urn:microsoft.com/office/officeart/2005/8/layout/lProcess2" loCatId="list" qsTypeId="urn:microsoft.com/office/officeart/2005/8/quickstyle/3d4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88FB9625-DDE8-476B-B7DB-3F8A2336B118}">
      <dgm:prSet phldrT="[Text]"/>
      <dgm:spPr/>
      <dgm:t>
        <a:bodyPr/>
        <a:lstStyle/>
        <a:p>
          <a:r>
            <a:rPr lang="en-US" dirty="0" smtClean="0"/>
            <a:t>Vulnerability Scan</a:t>
          </a:r>
          <a:endParaRPr lang="en-US" dirty="0"/>
        </a:p>
      </dgm:t>
    </dgm:pt>
    <dgm:pt modelId="{0CF7DF18-8119-4CDF-AABF-4871BF3C6B93}" type="par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AA8D81FC-544F-48B6-829A-959BCC818F8D}" type="sibTrans" cxnId="{69F7CCFB-C8CC-4FC8-BB95-B3E4270D3D5C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09CA19D-9DF9-4A28-A53F-07D1DE9BA093}">
      <dgm:prSet phldrT="[Text]"/>
      <dgm:spPr>
        <a:solidFill>
          <a:srgbClr val="FF3300"/>
        </a:solidFill>
      </dgm:spPr>
      <dgm:t>
        <a:bodyPr/>
        <a:lstStyle/>
        <a:p>
          <a:r>
            <a:rPr lang="en-US" dirty="0" smtClean="0"/>
            <a:t>Automated Testing</a:t>
          </a:r>
          <a:endParaRPr lang="en-US" dirty="0"/>
        </a:p>
      </dgm:t>
    </dgm:pt>
    <dgm:pt modelId="{291FA537-9D76-4D62-83BE-4166FC94B962}" type="par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C31FCD89-105A-45C4-A6DE-47E1AB2B71D2}" type="sibTrans" cxnId="{961702E4-6505-49C1-B825-41F1D92BA860}">
      <dgm:prSet/>
      <dgm:spPr/>
      <dgm:t>
        <a:bodyPr/>
        <a:lstStyle/>
        <a:p>
          <a:endParaRPr lang="en-US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8FA0CFCF-F89A-445F-B9B6-AC41EAAA4DEB}">
      <dgm:prSet phldrT="[Text]"/>
      <dgm:spPr/>
      <dgm:t>
        <a:bodyPr/>
        <a:lstStyle/>
        <a:p>
          <a:r>
            <a:rPr lang="en-US" dirty="0" smtClean="0"/>
            <a:t>Manual Testing</a:t>
          </a:r>
          <a:endParaRPr lang="en-US" dirty="0"/>
        </a:p>
      </dgm:t>
    </dgm:pt>
    <dgm:pt modelId="{486539F2-E6EE-4EB6-B16D-461F0B4FA64E}" type="parTrans" cxnId="{CE8DBC7D-B81C-4DA4-86CD-EC33310AF872}">
      <dgm:prSet/>
      <dgm:spPr/>
      <dgm:t>
        <a:bodyPr/>
        <a:lstStyle/>
        <a:p>
          <a:endParaRPr lang="en-US"/>
        </a:p>
      </dgm:t>
    </dgm:pt>
    <dgm:pt modelId="{B4B6549B-B63C-4AEB-A544-C82DCC34176A}" type="sibTrans" cxnId="{CE8DBC7D-B81C-4DA4-86CD-EC33310AF872}">
      <dgm:prSet/>
      <dgm:spPr/>
      <dgm:t>
        <a:bodyPr/>
        <a:lstStyle/>
        <a:p>
          <a:endParaRPr lang="en-US"/>
        </a:p>
      </dgm:t>
    </dgm:pt>
    <dgm:pt modelId="{DCAA33F4-5869-444B-9917-E4F63CFC2404}">
      <dgm:prSet phldrT="[Text]"/>
      <dgm:spPr/>
      <dgm:t>
        <a:bodyPr/>
        <a:lstStyle/>
        <a:p>
          <a:r>
            <a:rPr lang="en-US" dirty="0" smtClean="0"/>
            <a:t>Central Storage Engine</a:t>
          </a:r>
          <a:endParaRPr lang="en-US" dirty="0"/>
        </a:p>
      </dgm:t>
    </dgm:pt>
    <dgm:pt modelId="{BE486723-DDE5-4756-BDBF-262412501A1B}" type="parTrans" cxnId="{B3A0E768-1191-4B23-890A-C0727895B868}">
      <dgm:prSet/>
      <dgm:spPr/>
      <dgm:t>
        <a:bodyPr/>
        <a:lstStyle/>
        <a:p>
          <a:endParaRPr lang="en-US"/>
        </a:p>
      </dgm:t>
    </dgm:pt>
    <dgm:pt modelId="{006AAEBE-8DD0-4E3F-A16B-310D834CC4B8}" type="sibTrans" cxnId="{B3A0E768-1191-4B23-890A-C0727895B868}">
      <dgm:prSet/>
      <dgm:spPr/>
      <dgm:t>
        <a:bodyPr/>
        <a:lstStyle/>
        <a:p>
          <a:endParaRPr lang="en-US"/>
        </a:p>
      </dgm:t>
    </dgm:pt>
    <dgm:pt modelId="{DBADA878-C403-4320-86E7-C75035436233}">
      <dgm:prSet phldrT="[Text]"/>
      <dgm:spPr/>
      <dgm:t>
        <a:bodyPr/>
        <a:lstStyle/>
        <a:p>
          <a:r>
            <a:rPr lang="en-US" dirty="0" smtClean="0"/>
            <a:t>Port Scan</a:t>
          </a:r>
          <a:endParaRPr lang="en-US" dirty="0"/>
        </a:p>
      </dgm:t>
    </dgm:pt>
    <dgm:pt modelId="{89906ECE-1F86-4ED3-8475-3B7FBF1A357B}" type="parTrans" cxnId="{B9E97DBE-3754-4ED7-8F6A-D1C72CEF9712}">
      <dgm:prSet/>
      <dgm:spPr/>
      <dgm:t>
        <a:bodyPr/>
        <a:lstStyle/>
        <a:p>
          <a:endParaRPr lang="en-US"/>
        </a:p>
      </dgm:t>
    </dgm:pt>
    <dgm:pt modelId="{9486E09D-0EB3-4510-852F-F7D497ECD94D}" type="sibTrans" cxnId="{B9E97DBE-3754-4ED7-8F6A-D1C72CEF9712}">
      <dgm:prSet/>
      <dgm:spPr/>
      <dgm:t>
        <a:bodyPr/>
        <a:lstStyle/>
        <a:p>
          <a:endParaRPr lang="en-US"/>
        </a:p>
      </dgm:t>
    </dgm:pt>
    <dgm:pt modelId="{0CA2AE8E-48C5-4A24-A94D-3BCEFF1FC05C}">
      <dgm:prSet phldrT="[Text]"/>
      <dgm:spPr/>
      <dgm:t>
        <a:bodyPr/>
        <a:lstStyle/>
        <a:p>
          <a:r>
            <a:rPr lang="en-US" dirty="0" smtClean="0"/>
            <a:t>Recon</a:t>
          </a:r>
          <a:endParaRPr lang="en-US" dirty="0"/>
        </a:p>
      </dgm:t>
    </dgm:pt>
    <dgm:pt modelId="{94D67A22-C94A-4EEE-BF41-BFD98B79CD7B}" type="parTrans" cxnId="{2D508067-3ACE-4843-8918-8F32C0BA9303}">
      <dgm:prSet/>
      <dgm:spPr/>
      <dgm:t>
        <a:bodyPr/>
        <a:lstStyle/>
        <a:p>
          <a:endParaRPr lang="en-US"/>
        </a:p>
      </dgm:t>
    </dgm:pt>
    <dgm:pt modelId="{C9EEC460-BD38-4993-8DED-14B520EDC206}" type="sibTrans" cxnId="{2D508067-3ACE-4843-8918-8F32C0BA9303}">
      <dgm:prSet/>
      <dgm:spPr/>
      <dgm:t>
        <a:bodyPr/>
        <a:lstStyle/>
        <a:p>
          <a:endParaRPr lang="en-US"/>
        </a:p>
      </dgm:t>
    </dgm:pt>
    <dgm:pt modelId="{D6560FDA-C065-4037-B82B-74D971FD0BF2}">
      <dgm:prSet phldrT="[Text]"/>
      <dgm:spPr/>
      <dgm:t>
        <a:bodyPr/>
        <a:lstStyle/>
        <a:p>
          <a:r>
            <a:rPr lang="en-US" dirty="0" smtClean="0"/>
            <a:t>Correlation</a:t>
          </a:r>
          <a:endParaRPr lang="en-US" dirty="0"/>
        </a:p>
      </dgm:t>
    </dgm:pt>
    <dgm:pt modelId="{292A07A1-F943-4B09-AB7E-6100AA983AE6}" type="parTrans" cxnId="{C83B96BB-3F06-48F6-B8B8-4AFEC3975827}">
      <dgm:prSet/>
      <dgm:spPr/>
      <dgm:t>
        <a:bodyPr/>
        <a:lstStyle/>
        <a:p>
          <a:endParaRPr lang="en-US"/>
        </a:p>
      </dgm:t>
    </dgm:pt>
    <dgm:pt modelId="{94A20EBE-F244-408D-89A3-3E707A316593}" type="sibTrans" cxnId="{C83B96BB-3F06-48F6-B8B8-4AFEC3975827}">
      <dgm:prSet/>
      <dgm:spPr/>
      <dgm:t>
        <a:bodyPr/>
        <a:lstStyle/>
        <a:p>
          <a:endParaRPr lang="en-US"/>
        </a:p>
      </dgm:t>
    </dgm:pt>
    <dgm:pt modelId="{951EC3A1-B877-4A4D-9B42-937E14BECF9A}">
      <dgm:prSet phldrT="[Text]"/>
      <dgm:spPr/>
      <dgm:t>
        <a:bodyPr/>
        <a:lstStyle/>
        <a:p>
          <a:r>
            <a:rPr lang="en-US" dirty="0" smtClean="0"/>
            <a:t>Reporting</a:t>
          </a:r>
          <a:endParaRPr lang="en-US" dirty="0"/>
        </a:p>
      </dgm:t>
    </dgm:pt>
    <dgm:pt modelId="{D9FF5F54-DC10-4A7E-8DC0-142860FB853D}" type="parTrans" cxnId="{4F2AFA96-C40D-49B8-924A-6010596A7CF2}">
      <dgm:prSet/>
      <dgm:spPr/>
      <dgm:t>
        <a:bodyPr/>
        <a:lstStyle/>
        <a:p>
          <a:endParaRPr lang="en-US"/>
        </a:p>
      </dgm:t>
    </dgm:pt>
    <dgm:pt modelId="{539A98A3-202F-4014-9A55-7C5F63EA93D0}" type="sibTrans" cxnId="{4F2AFA96-C40D-49B8-924A-6010596A7CF2}">
      <dgm:prSet/>
      <dgm:spPr/>
      <dgm:t>
        <a:bodyPr/>
        <a:lstStyle/>
        <a:p>
          <a:endParaRPr lang="en-US"/>
        </a:p>
      </dgm:t>
    </dgm:pt>
    <dgm:pt modelId="{6F8AA5BC-2C82-4D8B-AC4C-6F9C8AB52B2F}">
      <dgm:prSet phldrT="[Text]"/>
      <dgm:spPr/>
      <dgm:t>
        <a:bodyPr/>
        <a:lstStyle/>
        <a:p>
          <a:r>
            <a:rPr lang="en-US" dirty="0" smtClean="0"/>
            <a:t>View/Modify/Delete Data</a:t>
          </a:r>
          <a:endParaRPr lang="en-US" dirty="0"/>
        </a:p>
      </dgm:t>
    </dgm:pt>
    <dgm:pt modelId="{73DB1527-5BC5-4A20-9D13-491FBDF06666}" type="parTrans" cxnId="{65167B59-B4AE-427C-BD09-F0E9FCD81C2E}">
      <dgm:prSet/>
      <dgm:spPr/>
      <dgm:t>
        <a:bodyPr/>
        <a:lstStyle/>
        <a:p>
          <a:endParaRPr lang="en-US"/>
        </a:p>
      </dgm:t>
    </dgm:pt>
    <dgm:pt modelId="{40482AE8-4734-4F2B-8E7F-1407C831BEA4}" type="sibTrans" cxnId="{65167B59-B4AE-427C-BD09-F0E9FCD81C2E}">
      <dgm:prSet/>
      <dgm:spPr/>
      <dgm:t>
        <a:bodyPr/>
        <a:lstStyle/>
        <a:p>
          <a:endParaRPr lang="en-US"/>
        </a:p>
      </dgm:t>
    </dgm:pt>
    <dgm:pt modelId="{088BC671-5CCC-44A0-AE21-4B57A53FAA5B}">
      <dgm:prSet phldrT="[Text]"/>
      <dgm:spPr/>
      <dgm:t>
        <a:bodyPr/>
        <a:lstStyle/>
        <a:p>
          <a:r>
            <a:rPr lang="en-US" dirty="0" smtClean="0"/>
            <a:t>Context Based</a:t>
          </a:r>
          <a:endParaRPr lang="en-US" dirty="0"/>
        </a:p>
      </dgm:t>
    </dgm:pt>
    <dgm:pt modelId="{261BFB0D-1F03-4791-BF72-0B06AB3C332F}" type="parTrans" cxnId="{D3E16103-1EE2-48AA-94A5-E57274B2AFC4}">
      <dgm:prSet/>
      <dgm:spPr/>
      <dgm:t>
        <a:bodyPr/>
        <a:lstStyle/>
        <a:p>
          <a:endParaRPr lang="en-US"/>
        </a:p>
      </dgm:t>
    </dgm:pt>
    <dgm:pt modelId="{BC3A3D7E-9929-4139-ADB0-6F1551B8A54A}" type="sibTrans" cxnId="{D3E16103-1EE2-48AA-94A5-E57274B2AFC4}">
      <dgm:prSet/>
      <dgm:spPr/>
      <dgm:t>
        <a:bodyPr/>
        <a:lstStyle/>
        <a:p>
          <a:endParaRPr lang="en-US"/>
        </a:p>
      </dgm:t>
    </dgm:pt>
    <dgm:pt modelId="{A776EED5-A1EB-4592-ABFC-9C9A18C9D52F}">
      <dgm:prSet phldrT="[Text]"/>
      <dgm:spPr/>
      <dgm:t>
        <a:bodyPr/>
        <a:lstStyle/>
        <a:p>
          <a:r>
            <a:rPr lang="en-US" dirty="0" smtClean="0"/>
            <a:t>Focus Driven</a:t>
          </a:r>
          <a:endParaRPr lang="en-US" dirty="0"/>
        </a:p>
      </dgm:t>
    </dgm:pt>
    <dgm:pt modelId="{4DCA1741-951C-4A13-A6B9-5D5212092345}" type="parTrans" cxnId="{24053CF3-DF5B-49D0-9A78-490150F32CBA}">
      <dgm:prSet/>
      <dgm:spPr/>
      <dgm:t>
        <a:bodyPr/>
        <a:lstStyle/>
        <a:p>
          <a:endParaRPr lang="en-US"/>
        </a:p>
      </dgm:t>
    </dgm:pt>
    <dgm:pt modelId="{2FC68389-5434-4D00-B3D9-38FAE6991339}" type="sibTrans" cxnId="{24053CF3-DF5B-49D0-9A78-490150F32CBA}">
      <dgm:prSet/>
      <dgm:spPr/>
      <dgm:t>
        <a:bodyPr/>
        <a:lstStyle/>
        <a:p>
          <a:endParaRPr lang="en-US"/>
        </a:p>
      </dgm:t>
    </dgm:pt>
    <dgm:pt modelId="{EBAAC927-C1DF-4C2F-A298-34FDF9C9B6AF}" type="pres">
      <dgm:prSet presAssocID="{2634E88D-6D4C-4DB0-BC90-EA8DB00E41A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E40C5F-323C-4C6C-AA45-BC42D4DAB15B}" type="pres">
      <dgm:prSet presAssocID="{D09CA19D-9DF9-4A28-A53F-07D1DE9BA093}" presName="compNode" presStyleCnt="0"/>
      <dgm:spPr/>
    </dgm:pt>
    <dgm:pt modelId="{0778E214-D34E-4D40-8A2D-739BC15E4AEF}" type="pres">
      <dgm:prSet presAssocID="{D09CA19D-9DF9-4A28-A53F-07D1DE9BA093}" presName="aNode" presStyleLbl="bgShp" presStyleIdx="0" presStyleCnt="3"/>
      <dgm:spPr/>
      <dgm:t>
        <a:bodyPr/>
        <a:lstStyle/>
        <a:p>
          <a:endParaRPr lang="en-US"/>
        </a:p>
      </dgm:t>
    </dgm:pt>
    <dgm:pt modelId="{73F0A0CC-97E1-435A-9B77-051F949AFB49}" type="pres">
      <dgm:prSet presAssocID="{D09CA19D-9DF9-4A28-A53F-07D1DE9BA093}" presName="textNode" presStyleLbl="bgShp" presStyleIdx="0" presStyleCnt="3"/>
      <dgm:spPr/>
      <dgm:t>
        <a:bodyPr/>
        <a:lstStyle/>
        <a:p>
          <a:endParaRPr lang="en-US"/>
        </a:p>
      </dgm:t>
    </dgm:pt>
    <dgm:pt modelId="{D54FBDD7-C475-4A93-8AFC-229C16B0428A}" type="pres">
      <dgm:prSet presAssocID="{D09CA19D-9DF9-4A28-A53F-07D1DE9BA093}" presName="compChildNode" presStyleCnt="0"/>
      <dgm:spPr/>
    </dgm:pt>
    <dgm:pt modelId="{A84118DB-1963-47F3-A0EA-839521AE441C}" type="pres">
      <dgm:prSet presAssocID="{D09CA19D-9DF9-4A28-A53F-07D1DE9BA093}" presName="theInnerList" presStyleCnt="0"/>
      <dgm:spPr/>
    </dgm:pt>
    <dgm:pt modelId="{9F1A5289-6CCF-458B-9EA1-2F4D49BFDDD8}" type="pres">
      <dgm:prSet presAssocID="{0CA2AE8E-48C5-4A24-A94D-3BCEFF1FC05C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EDE7B-E9D3-4FEB-A056-959680AAA666}" type="pres">
      <dgm:prSet presAssocID="{0CA2AE8E-48C5-4A24-A94D-3BCEFF1FC05C}" presName="aSpace2" presStyleCnt="0"/>
      <dgm:spPr/>
    </dgm:pt>
    <dgm:pt modelId="{AD0623AA-33AE-42CD-8EE2-F5A2FD3F471E}" type="pres">
      <dgm:prSet presAssocID="{88FB9625-DDE8-476B-B7DB-3F8A2336B118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FE5E3-DFF8-4493-A5F8-17A803D99306}" type="pres">
      <dgm:prSet presAssocID="{88FB9625-DDE8-476B-B7DB-3F8A2336B118}" presName="aSpace2" presStyleCnt="0"/>
      <dgm:spPr/>
    </dgm:pt>
    <dgm:pt modelId="{72CB1A9A-EF55-42A5-862C-724356C530A7}" type="pres">
      <dgm:prSet presAssocID="{DBADA878-C403-4320-86E7-C75035436233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71B79-566B-4030-A5D0-CF1FE5B24FC0}" type="pres">
      <dgm:prSet presAssocID="{D09CA19D-9DF9-4A28-A53F-07D1DE9BA093}" presName="aSpace" presStyleCnt="0"/>
      <dgm:spPr/>
    </dgm:pt>
    <dgm:pt modelId="{4C772448-18F8-40CC-A58F-D2F3BDB0B08D}" type="pres">
      <dgm:prSet presAssocID="{DCAA33F4-5869-444B-9917-E4F63CFC2404}" presName="compNode" presStyleCnt="0"/>
      <dgm:spPr/>
    </dgm:pt>
    <dgm:pt modelId="{56BBA8E4-83AB-42CB-A632-E2A573F7DF47}" type="pres">
      <dgm:prSet presAssocID="{DCAA33F4-5869-444B-9917-E4F63CFC2404}" presName="aNode" presStyleLbl="bgShp" presStyleIdx="1" presStyleCnt="3" custLinFactNeighborY="2500"/>
      <dgm:spPr/>
      <dgm:t>
        <a:bodyPr/>
        <a:lstStyle/>
        <a:p>
          <a:endParaRPr lang="en-US"/>
        </a:p>
      </dgm:t>
    </dgm:pt>
    <dgm:pt modelId="{5CBE9D69-CECB-4A35-BC38-5B925F4A4F41}" type="pres">
      <dgm:prSet presAssocID="{DCAA33F4-5869-444B-9917-E4F63CFC2404}" presName="textNode" presStyleLbl="bgShp" presStyleIdx="1" presStyleCnt="3"/>
      <dgm:spPr/>
      <dgm:t>
        <a:bodyPr/>
        <a:lstStyle/>
        <a:p>
          <a:endParaRPr lang="en-US"/>
        </a:p>
      </dgm:t>
    </dgm:pt>
    <dgm:pt modelId="{9D7BCF64-3442-4A9A-979B-4844F8C65585}" type="pres">
      <dgm:prSet presAssocID="{DCAA33F4-5869-444B-9917-E4F63CFC2404}" presName="compChildNode" presStyleCnt="0"/>
      <dgm:spPr/>
    </dgm:pt>
    <dgm:pt modelId="{93BA5804-9B7A-4B76-8E22-41B1B7A1C273}" type="pres">
      <dgm:prSet presAssocID="{DCAA33F4-5869-444B-9917-E4F63CFC2404}" presName="theInnerList" presStyleCnt="0"/>
      <dgm:spPr/>
    </dgm:pt>
    <dgm:pt modelId="{D4DCD154-17F1-4906-80E5-2793B55E7F6F}" type="pres">
      <dgm:prSet presAssocID="{D6560FDA-C065-4037-B82B-74D971FD0BF2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DA308-B38D-413F-9A94-7E6A04C66D39}" type="pres">
      <dgm:prSet presAssocID="{D6560FDA-C065-4037-B82B-74D971FD0BF2}" presName="aSpace2" presStyleCnt="0"/>
      <dgm:spPr/>
    </dgm:pt>
    <dgm:pt modelId="{847D7FFE-8D9D-4C73-8BB3-671D4A83A08D}" type="pres">
      <dgm:prSet presAssocID="{951EC3A1-B877-4A4D-9B42-937E14BECF9A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C656D-870C-46DA-A354-AE012D479F83}" type="pres">
      <dgm:prSet presAssocID="{951EC3A1-B877-4A4D-9B42-937E14BECF9A}" presName="aSpace2" presStyleCnt="0"/>
      <dgm:spPr/>
    </dgm:pt>
    <dgm:pt modelId="{8F789C39-37E1-44FC-83D0-8C6C74F1083A}" type="pres">
      <dgm:prSet presAssocID="{6F8AA5BC-2C82-4D8B-AC4C-6F9C8AB52B2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9B7E9-9DA4-4554-974A-41BC57C2F7E9}" type="pres">
      <dgm:prSet presAssocID="{DCAA33F4-5869-444B-9917-E4F63CFC2404}" presName="aSpace" presStyleCnt="0"/>
      <dgm:spPr/>
    </dgm:pt>
    <dgm:pt modelId="{48CA9F05-6670-4C2E-9EEB-913A61FA3CCF}" type="pres">
      <dgm:prSet presAssocID="{8FA0CFCF-F89A-445F-B9B6-AC41EAAA4DEB}" presName="compNode" presStyleCnt="0"/>
      <dgm:spPr/>
    </dgm:pt>
    <dgm:pt modelId="{F0F5279F-7B98-464B-8A27-1E1FD25A9315}" type="pres">
      <dgm:prSet presAssocID="{8FA0CFCF-F89A-445F-B9B6-AC41EAAA4DEB}" presName="aNode" presStyleLbl="bgShp" presStyleIdx="2" presStyleCnt="3"/>
      <dgm:spPr/>
      <dgm:t>
        <a:bodyPr/>
        <a:lstStyle/>
        <a:p>
          <a:endParaRPr lang="en-US"/>
        </a:p>
      </dgm:t>
    </dgm:pt>
    <dgm:pt modelId="{DB5D340E-4C77-4C1F-8B80-F7E513E41B63}" type="pres">
      <dgm:prSet presAssocID="{8FA0CFCF-F89A-445F-B9B6-AC41EAAA4DEB}" presName="textNode" presStyleLbl="bgShp" presStyleIdx="2" presStyleCnt="3"/>
      <dgm:spPr/>
      <dgm:t>
        <a:bodyPr/>
        <a:lstStyle/>
        <a:p>
          <a:endParaRPr lang="en-US"/>
        </a:p>
      </dgm:t>
    </dgm:pt>
    <dgm:pt modelId="{772D079E-F14E-4C8E-B423-EE17E7CB44FF}" type="pres">
      <dgm:prSet presAssocID="{8FA0CFCF-F89A-445F-B9B6-AC41EAAA4DEB}" presName="compChildNode" presStyleCnt="0"/>
      <dgm:spPr/>
    </dgm:pt>
    <dgm:pt modelId="{75CFC376-9042-4E22-BD71-A4BF56A8019C}" type="pres">
      <dgm:prSet presAssocID="{8FA0CFCF-F89A-445F-B9B6-AC41EAAA4DEB}" presName="theInnerList" presStyleCnt="0"/>
      <dgm:spPr/>
    </dgm:pt>
    <dgm:pt modelId="{103AF07D-B3B9-4CE7-BB69-4257EAA47E21}" type="pres">
      <dgm:prSet presAssocID="{088BC671-5CCC-44A0-AE21-4B57A53FAA5B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0AD3FB-F803-42DA-9D12-766B3125870B}" type="pres">
      <dgm:prSet presAssocID="{088BC671-5CCC-44A0-AE21-4B57A53FAA5B}" presName="aSpace2" presStyleCnt="0"/>
      <dgm:spPr/>
    </dgm:pt>
    <dgm:pt modelId="{619D7EFB-2551-483B-BC8A-D0D42999C3C4}" type="pres">
      <dgm:prSet presAssocID="{A776EED5-A1EB-4592-ABFC-9C9A18C9D52F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573B4D-EEAF-43A6-8BF7-BF368C442437}" type="presOf" srcId="{D6560FDA-C065-4037-B82B-74D971FD0BF2}" destId="{D4DCD154-17F1-4906-80E5-2793B55E7F6F}" srcOrd="0" destOrd="0" presId="urn:microsoft.com/office/officeart/2005/8/layout/lProcess2"/>
    <dgm:cxn modelId="{FE79D0F5-C7F6-44EB-99F6-F8C10F406601}" type="presOf" srcId="{D09CA19D-9DF9-4A28-A53F-07D1DE9BA093}" destId="{73F0A0CC-97E1-435A-9B77-051F949AFB49}" srcOrd="1" destOrd="0" presId="urn:microsoft.com/office/officeart/2005/8/layout/lProcess2"/>
    <dgm:cxn modelId="{3317E059-0535-4B75-B4AD-7896CD59F8F4}" type="presOf" srcId="{D09CA19D-9DF9-4A28-A53F-07D1DE9BA093}" destId="{0778E214-D34E-4D40-8A2D-739BC15E4AEF}" srcOrd="0" destOrd="0" presId="urn:microsoft.com/office/officeart/2005/8/layout/lProcess2"/>
    <dgm:cxn modelId="{D3E16103-1EE2-48AA-94A5-E57274B2AFC4}" srcId="{8FA0CFCF-F89A-445F-B9B6-AC41EAAA4DEB}" destId="{088BC671-5CCC-44A0-AE21-4B57A53FAA5B}" srcOrd="0" destOrd="0" parTransId="{261BFB0D-1F03-4791-BF72-0B06AB3C332F}" sibTransId="{BC3A3D7E-9929-4139-ADB0-6F1551B8A54A}"/>
    <dgm:cxn modelId="{B97BF0FD-7027-4988-A240-C246ADAA6375}" type="presOf" srcId="{8FA0CFCF-F89A-445F-B9B6-AC41EAAA4DEB}" destId="{F0F5279F-7B98-464B-8A27-1E1FD25A9315}" srcOrd="0" destOrd="0" presId="urn:microsoft.com/office/officeart/2005/8/layout/lProcess2"/>
    <dgm:cxn modelId="{94946859-242E-4F39-B36D-7B59FC934150}" type="presOf" srcId="{6F8AA5BC-2C82-4D8B-AC4C-6F9C8AB52B2F}" destId="{8F789C39-37E1-44FC-83D0-8C6C74F1083A}" srcOrd="0" destOrd="0" presId="urn:microsoft.com/office/officeart/2005/8/layout/lProcess2"/>
    <dgm:cxn modelId="{B3A0E768-1191-4B23-890A-C0727895B868}" srcId="{2634E88D-6D4C-4DB0-BC90-EA8DB00E41AA}" destId="{DCAA33F4-5869-444B-9917-E4F63CFC2404}" srcOrd="1" destOrd="0" parTransId="{BE486723-DDE5-4756-BDBF-262412501A1B}" sibTransId="{006AAEBE-8DD0-4E3F-A16B-310D834CC4B8}"/>
    <dgm:cxn modelId="{54EA617C-2460-416E-A4B7-8FA7E48C7CEA}" type="presOf" srcId="{088BC671-5CCC-44A0-AE21-4B57A53FAA5B}" destId="{103AF07D-B3B9-4CE7-BB69-4257EAA47E21}" srcOrd="0" destOrd="0" presId="urn:microsoft.com/office/officeart/2005/8/layout/lProcess2"/>
    <dgm:cxn modelId="{69F7CCFB-C8CC-4FC8-BB95-B3E4270D3D5C}" srcId="{D09CA19D-9DF9-4A28-A53F-07D1DE9BA093}" destId="{88FB9625-DDE8-476B-B7DB-3F8A2336B118}" srcOrd="1" destOrd="0" parTransId="{0CF7DF18-8119-4CDF-AABF-4871BF3C6B93}" sibTransId="{AA8D81FC-544F-48B6-829A-959BCC818F8D}"/>
    <dgm:cxn modelId="{65167B59-B4AE-427C-BD09-F0E9FCD81C2E}" srcId="{DCAA33F4-5869-444B-9917-E4F63CFC2404}" destId="{6F8AA5BC-2C82-4D8B-AC4C-6F9C8AB52B2F}" srcOrd="2" destOrd="0" parTransId="{73DB1527-5BC5-4A20-9D13-491FBDF06666}" sibTransId="{40482AE8-4734-4F2B-8E7F-1407C831BEA4}"/>
    <dgm:cxn modelId="{8AAAB25B-3000-4B7A-A431-C69766096B56}" type="presOf" srcId="{DCAA33F4-5869-444B-9917-E4F63CFC2404}" destId="{5CBE9D69-CECB-4A35-BC38-5B925F4A4F41}" srcOrd="1" destOrd="0" presId="urn:microsoft.com/office/officeart/2005/8/layout/lProcess2"/>
    <dgm:cxn modelId="{A3B43B7A-FAC1-4D0D-9544-CC500C92ACD8}" type="presOf" srcId="{0CA2AE8E-48C5-4A24-A94D-3BCEFF1FC05C}" destId="{9F1A5289-6CCF-458B-9EA1-2F4D49BFDDD8}" srcOrd="0" destOrd="0" presId="urn:microsoft.com/office/officeart/2005/8/layout/lProcess2"/>
    <dgm:cxn modelId="{3A087ADB-8DC7-48B8-9655-C95EF7E37076}" type="presOf" srcId="{951EC3A1-B877-4A4D-9B42-937E14BECF9A}" destId="{847D7FFE-8D9D-4C73-8BB3-671D4A83A08D}" srcOrd="0" destOrd="0" presId="urn:microsoft.com/office/officeart/2005/8/layout/lProcess2"/>
    <dgm:cxn modelId="{B9E97DBE-3754-4ED7-8F6A-D1C72CEF9712}" srcId="{D09CA19D-9DF9-4A28-A53F-07D1DE9BA093}" destId="{DBADA878-C403-4320-86E7-C75035436233}" srcOrd="2" destOrd="0" parTransId="{89906ECE-1F86-4ED3-8475-3B7FBF1A357B}" sibTransId="{9486E09D-0EB3-4510-852F-F7D497ECD94D}"/>
    <dgm:cxn modelId="{DDA24EC9-856E-47DC-9043-B49313267126}" type="presOf" srcId="{DCAA33F4-5869-444B-9917-E4F63CFC2404}" destId="{56BBA8E4-83AB-42CB-A632-E2A573F7DF47}" srcOrd="0" destOrd="0" presId="urn:microsoft.com/office/officeart/2005/8/layout/lProcess2"/>
    <dgm:cxn modelId="{C83B96BB-3F06-48F6-B8B8-4AFEC3975827}" srcId="{DCAA33F4-5869-444B-9917-E4F63CFC2404}" destId="{D6560FDA-C065-4037-B82B-74D971FD0BF2}" srcOrd="0" destOrd="0" parTransId="{292A07A1-F943-4B09-AB7E-6100AA983AE6}" sibTransId="{94A20EBE-F244-408D-89A3-3E707A316593}"/>
    <dgm:cxn modelId="{CE8DBC7D-B81C-4DA4-86CD-EC33310AF872}" srcId="{2634E88D-6D4C-4DB0-BC90-EA8DB00E41AA}" destId="{8FA0CFCF-F89A-445F-B9B6-AC41EAAA4DEB}" srcOrd="2" destOrd="0" parTransId="{486539F2-E6EE-4EB6-B16D-461F0B4FA64E}" sibTransId="{B4B6549B-B63C-4AEB-A544-C82DCC34176A}"/>
    <dgm:cxn modelId="{9B931C32-A5E6-470F-9A63-339C34A4F0F1}" type="presOf" srcId="{88FB9625-DDE8-476B-B7DB-3F8A2336B118}" destId="{AD0623AA-33AE-42CD-8EE2-F5A2FD3F471E}" srcOrd="0" destOrd="0" presId="urn:microsoft.com/office/officeart/2005/8/layout/lProcess2"/>
    <dgm:cxn modelId="{CB82A31E-1293-48FF-B223-BDA087BE277A}" type="presOf" srcId="{2634E88D-6D4C-4DB0-BC90-EA8DB00E41AA}" destId="{EBAAC927-C1DF-4C2F-A298-34FDF9C9B6AF}" srcOrd="0" destOrd="0" presId="urn:microsoft.com/office/officeart/2005/8/layout/lProcess2"/>
    <dgm:cxn modelId="{2D508067-3ACE-4843-8918-8F32C0BA9303}" srcId="{D09CA19D-9DF9-4A28-A53F-07D1DE9BA093}" destId="{0CA2AE8E-48C5-4A24-A94D-3BCEFF1FC05C}" srcOrd="0" destOrd="0" parTransId="{94D67A22-C94A-4EEE-BF41-BFD98B79CD7B}" sibTransId="{C9EEC460-BD38-4993-8DED-14B520EDC206}"/>
    <dgm:cxn modelId="{F790A5DC-3FD7-4DB3-A6E7-0AC20AF4DCEB}" type="presOf" srcId="{8FA0CFCF-F89A-445F-B9B6-AC41EAAA4DEB}" destId="{DB5D340E-4C77-4C1F-8B80-F7E513E41B63}" srcOrd="1" destOrd="0" presId="urn:microsoft.com/office/officeart/2005/8/layout/lProcess2"/>
    <dgm:cxn modelId="{E7158CF1-D467-48C0-9693-4A60BDB7E641}" type="presOf" srcId="{DBADA878-C403-4320-86E7-C75035436233}" destId="{72CB1A9A-EF55-42A5-862C-724356C530A7}" srcOrd="0" destOrd="0" presId="urn:microsoft.com/office/officeart/2005/8/layout/lProcess2"/>
    <dgm:cxn modelId="{438669FA-CED5-43F5-8228-5E1EF7C94DD6}" type="presOf" srcId="{A776EED5-A1EB-4592-ABFC-9C9A18C9D52F}" destId="{619D7EFB-2551-483B-BC8A-D0D42999C3C4}" srcOrd="0" destOrd="0" presId="urn:microsoft.com/office/officeart/2005/8/layout/lProcess2"/>
    <dgm:cxn modelId="{961702E4-6505-49C1-B825-41F1D92BA860}" srcId="{2634E88D-6D4C-4DB0-BC90-EA8DB00E41AA}" destId="{D09CA19D-9DF9-4A28-A53F-07D1DE9BA093}" srcOrd="0" destOrd="0" parTransId="{291FA537-9D76-4D62-83BE-4166FC94B962}" sibTransId="{C31FCD89-105A-45C4-A6DE-47E1AB2B71D2}"/>
    <dgm:cxn modelId="{4F2AFA96-C40D-49B8-924A-6010596A7CF2}" srcId="{DCAA33F4-5869-444B-9917-E4F63CFC2404}" destId="{951EC3A1-B877-4A4D-9B42-937E14BECF9A}" srcOrd="1" destOrd="0" parTransId="{D9FF5F54-DC10-4A7E-8DC0-142860FB853D}" sibTransId="{539A98A3-202F-4014-9A55-7C5F63EA93D0}"/>
    <dgm:cxn modelId="{24053CF3-DF5B-49D0-9A78-490150F32CBA}" srcId="{8FA0CFCF-F89A-445F-B9B6-AC41EAAA4DEB}" destId="{A776EED5-A1EB-4592-ABFC-9C9A18C9D52F}" srcOrd="1" destOrd="0" parTransId="{4DCA1741-951C-4A13-A6B9-5D5212092345}" sibTransId="{2FC68389-5434-4D00-B3D9-38FAE6991339}"/>
    <dgm:cxn modelId="{2804B0EE-9BBA-437B-AF52-6DD69AB0165A}" type="presParOf" srcId="{EBAAC927-C1DF-4C2F-A298-34FDF9C9B6AF}" destId="{E0E40C5F-323C-4C6C-AA45-BC42D4DAB15B}" srcOrd="0" destOrd="0" presId="urn:microsoft.com/office/officeart/2005/8/layout/lProcess2"/>
    <dgm:cxn modelId="{6F705E88-91F2-4469-9ECC-09F4CF4AFC2F}" type="presParOf" srcId="{E0E40C5F-323C-4C6C-AA45-BC42D4DAB15B}" destId="{0778E214-D34E-4D40-8A2D-739BC15E4AEF}" srcOrd="0" destOrd="0" presId="urn:microsoft.com/office/officeart/2005/8/layout/lProcess2"/>
    <dgm:cxn modelId="{F5A023AF-D01F-428D-B7C3-27340918E15B}" type="presParOf" srcId="{E0E40C5F-323C-4C6C-AA45-BC42D4DAB15B}" destId="{73F0A0CC-97E1-435A-9B77-051F949AFB49}" srcOrd="1" destOrd="0" presId="urn:microsoft.com/office/officeart/2005/8/layout/lProcess2"/>
    <dgm:cxn modelId="{C2C79426-D2B1-4CE9-87FA-3C4062034EF7}" type="presParOf" srcId="{E0E40C5F-323C-4C6C-AA45-BC42D4DAB15B}" destId="{D54FBDD7-C475-4A93-8AFC-229C16B0428A}" srcOrd="2" destOrd="0" presId="urn:microsoft.com/office/officeart/2005/8/layout/lProcess2"/>
    <dgm:cxn modelId="{EF74FEDC-B1A0-45C8-95D4-86E2DF5921DF}" type="presParOf" srcId="{D54FBDD7-C475-4A93-8AFC-229C16B0428A}" destId="{A84118DB-1963-47F3-A0EA-839521AE441C}" srcOrd="0" destOrd="0" presId="urn:microsoft.com/office/officeart/2005/8/layout/lProcess2"/>
    <dgm:cxn modelId="{F659182B-4D65-4868-B83A-B74D75252E37}" type="presParOf" srcId="{A84118DB-1963-47F3-A0EA-839521AE441C}" destId="{9F1A5289-6CCF-458B-9EA1-2F4D49BFDDD8}" srcOrd="0" destOrd="0" presId="urn:microsoft.com/office/officeart/2005/8/layout/lProcess2"/>
    <dgm:cxn modelId="{23BE76DE-2747-4687-BFC8-14CA9CB17E22}" type="presParOf" srcId="{A84118DB-1963-47F3-A0EA-839521AE441C}" destId="{D16EDE7B-E9D3-4FEB-A056-959680AAA666}" srcOrd="1" destOrd="0" presId="urn:microsoft.com/office/officeart/2005/8/layout/lProcess2"/>
    <dgm:cxn modelId="{63EC3BC1-F8B3-4779-A79C-BD385C6715B9}" type="presParOf" srcId="{A84118DB-1963-47F3-A0EA-839521AE441C}" destId="{AD0623AA-33AE-42CD-8EE2-F5A2FD3F471E}" srcOrd="2" destOrd="0" presId="urn:microsoft.com/office/officeart/2005/8/layout/lProcess2"/>
    <dgm:cxn modelId="{E0D5E104-2554-49F5-BCEF-AABEC994ECE3}" type="presParOf" srcId="{A84118DB-1963-47F3-A0EA-839521AE441C}" destId="{869FE5E3-DFF8-4493-A5F8-17A803D99306}" srcOrd="3" destOrd="0" presId="urn:microsoft.com/office/officeart/2005/8/layout/lProcess2"/>
    <dgm:cxn modelId="{17E6B3AF-F09E-4F99-B5D9-BD767B4C2806}" type="presParOf" srcId="{A84118DB-1963-47F3-A0EA-839521AE441C}" destId="{72CB1A9A-EF55-42A5-862C-724356C530A7}" srcOrd="4" destOrd="0" presId="urn:microsoft.com/office/officeart/2005/8/layout/lProcess2"/>
    <dgm:cxn modelId="{81CB05F7-E550-4180-9E47-6C72EE1079D2}" type="presParOf" srcId="{EBAAC927-C1DF-4C2F-A298-34FDF9C9B6AF}" destId="{C3971B79-566B-4030-A5D0-CF1FE5B24FC0}" srcOrd="1" destOrd="0" presId="urn:microsoft.com/office/officeart/2005/8/layout/lProcess2"/>
    <dgm:cxn modelId="{68D0AF83-9E93-4E91-9C85-7577BC2C2CF6}" type="presParOf" srcId="{EBAAC927-C1DF-4C2F-A298-34FDF9C9B6AF}" destId="{4C772448-18F8-40CC-A58F-D2F3BDB0B08D}" srcOrd="2" destOrd="0" presId="urn:microsoft.com/office/officeart/2005/8/layout/lProcess2"/>
    <dgm:cxn modelId="{0D0F2FBB-04DC-4230-9BA5-788BABD00DB5}" type="presParOf" srcId="{4C772448-18F8-40CC-A58F-D2F3BDB0B08D}" destId="{56BBA8E4-83AB-42CB-A632-E2A573F7DF47}" srcOrd="0" destOrd="0" presId="urn:microsoft.com/office/officeart/2005/8/layout/lProcess2"/>
    <dgm:cxn modelId="{9384F78D-A5B6-45AD-B11C-B6D7A61BF988}" type="presParOf" srcId="{4C772448-18F8-40CC-A58F-D2F3BDB0B08D}" destId="{5CBE9D69-CECB-4A35-BC38-5B925F4A4F41}" srcOrd="1" destOrd="0" presId="urn:microsoft.com/office/officeart/2005/8/layout/lProcess2"/>
    <dgm:cxn modelId="{5DB5D92D-44F9-4987-8EA5-8A1A70683221}" type="presParOf" srcId="{4C772448-18F8-40CC-A58F-D2F3BDB0B08D}" destId="{9D7BCF64-3442-4A9A-979B-4844F8C65585}" srcOrd="2" destOrd="0" presId="urn:microsoft.com/office/officeart/2005/8/layout/lProcess2"/>
    <dgm:cxn modelId="{F8AF451C-F7CE-41CE-B18D-54C1C31CADE2}" type="presParOf" srcId="{9D7BCF64-3442-4A9A-979B-4844F8C65585}" destId="{93BA5804-9B7A-4B76-8E22-41B1B7A1C273}" srcOrd="0" destOrd="0" presId="urn:microsoft.com/office/officeart/2005/8/layout/lProcess2"/>
    <dgm:cxn modelId="{0138C190-2C87-45D7-9936-9E3A0EF3A8A3}" type="presParOf" srcId="{93BA5804-9B7A-4B76-8E22-41B1B7A1C273}" destId="{D4DCD154-17F1-4906-80E5-2793B55E7F6F}" srcOrd="0" destOrd="0" presId="urn:microsoft.com/office/officeart/2005/8/layout/lProcess2"/>
    <dgm:cxn modelId="{01D47D41-FF12-4A95-B227-89AC3A571173}" type="presParOf" srcId="{93BA5804-9B7A-4B76-8E22-41B1B7A1C273}" destId="{201DA308-B38D-413F-9A94-7E6A04C66D39}" srcOrd="1" destOrd="0" presId="urn:microsoft.com/office/officeart/2005/8/layout/lProcess2"/>
    <dgm:cxn modelId="{D2DAFE75-9FF3-4E3F-AB5A-D5411519ACF8}" type="presParOf" srcId="{93BA5804-9B7A-4B76-8E22-41B1B7A1C273}" destId="{847D7FFE-8D9D-4C73-8BB3-671D4A83A08D}" srcOrd="2" destOrd="0" presId="urn:microsoft.com/office/officeart/2005/8/layout/lProcess2"/>
    <dgm:cxn modelId="{986EC6AC-A04E-41A1-8C03-BA0BE6A8B7D4}" type="presParOf" srcId="{93BA5804-9B7A-4B76-8E22-41B1B7A1C273}" destId="{000C656D-870C-46DA-A354-AE012D479F83}" srcOrd="3" destOrd="0" presId="urn:microsoft.com/office/officeart/2005/8/layout/lProcess2"/>
    <dgm:cxn modelId="{BA688EC1-18C7-421F-A36C-B308A3DC894D}" type="presParOf" srcId="{93BA5804-9B7A-4B76-8E22-41B1B7A1C273}" destId="{8F789C39-37E1-44FC-83D0-8C6C74F1083A}" srcOrd="4" destOrd="0" presId="urn:microsoft.com/office/officeart/2005/8/layout/lProcess2"/>
    <dgm:cxn modelId="{AF448532-C679-4F05-B766-59F44349BED8}" type="presParOf" srcId="{EBAAC927-C1DF-4C2F-A298-34FDF9C9B6AF}" destId="{6D49B7E9-9DA4-4554-974A-41BC57C2F7E9}" srcOrd="3" destOrd="0" presId="urn:microsoft.com/office/officeart/2005/8/layout/lProcess2"/>
    <dgm:cxn modelId="{F4016D2A-50CA-4D96-A750-51FA6976491E}" type="presParOf" srcId="{EBAAC927-C1DF-4C2F-A298-34FDF9C9B6AF}" destId="{48CA9F05-6670-4C2E-9EEB-913A61FA3CCF}" srcOrd="4" destOrd="0" presId="urn:microsoft.com/office/officeart/2005/8/layout/lProcess2"/>
    <dgm:cxn modelId="{B8B6411B-6F27-4B73-9009-F904792308AF}" type="presParOf" srcId="{48CA9F05-6670-4C2E-9EEB-913A61FA3CCF}" destId="{F0F5279F-7B98-464B-8A27-1E1FD25A9315}" srcOrd="0" destOrd="0" presId="urn:microsoft.com/office/officeart/2005/8/layout/lProcess2"/>
    <dgm:cxn modelId="{8AF6E81F-346F-43E2-9E8A-CD7112838BCF}" type="presParOf" srcId="{48CA9F05-6670-4C2E-9EEB-913A61FA3CCF}" destId="{DB5D340E-4C77-4C1F-8B80-F7E513E41B63}" srcOrd="1" destOrd="0" presId="urn:microsoft.com/office/officeart/2005/8/layout/lProcess2"/>
    <dgm:cxn modelId="{678150A2-FE46-4942-8B87-16189D94F2A2}" type="presParOf" srcId="{48CA9F05-6670-4C2E-9EEB-913A61FA3CCF}" destId="{772D079E-F14E-4C8E-B423-EE17E7CB44FF}" srcOrd="2" destOrd="0" presId="urn:microsoft.com/office/officeart/2005/8/layout/lProcess2"/>
    <dgm:cxn modelId="{F9AD6641-3080-44AF-81AB-A1122111C71C}" type="presParOf" srcId="{772D079E-F14E-4C8E-B423-EE17E7CB44FF}" destId="{75CFC376-9042-4E22-BD71-A4BF56A8019C}" srcOrd="0" destOrd="0" presId="urn:microsoft.com/office/officeart/2005/8/layout/lProcess2"/>
    <dgm:cxn modelId="{03545354-BB3D-47D4-BDC0-5B5AC7D53A7B}" type="presParOf" srcId="{75CFC376-9042-4E22-BD71-A4BF56A8019C}" destId="{103AF07D-B3B9-4CE7-BB69-4257EAA47E21}" srcOrd="0" destOrd="0" presId="urn:microsoft.com/office/officeart/2005/8/layout/lProcess2"/>
    <dgm:cxn modelId="{1318D8B0-8F0A-4218-B2A0-40A6AB58F295}" type="presParOf" srcId="{75CFC376-9042-4E22-BD71-A4BF56A8019C}" destId="{970AD3FB-F803-42DA-9D12-766B3125870B}" srcOrd="1" destOrd="0" presId="urn:microsoft.com/office/officeart/2005/8/layout/lProcess2"/>
    <dgm:cxn modelId="{16B89D19-E9E8-4B67-8929-3CFF6AD42228}" type="presParOf" srcId="{75CFC376-9042-4E22-BD71-A4BF56A8019C}" destId="{619D7EFB-2551-483B-BC8A-D0D42999C3C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353CCE-77B9-4517-A498-910767C29983}">
      <dsp:nvSpPr>
        <dsp:cNvPr id="0" name=""/>
        <dsp:cNvSpPr/>
      </dsp:nvSpPr>
      <dsp:spPr>
        <a:xfrm>
          <a:off x="89" y="1114662"/>
          <a:ext cx="1423724" cy="1174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A70B8-F882-416B-B706-967BB1C06BA9}">
      <dsp:nvSpPr>
        <dsp:cNvPr id="0" name=""/>
        <dsp:cNvSpPr/>
      </dsp:nvSpPr>
      <dsp:spPr>
        <a:xfrm>
          <a:off x="817157" y="1455293"/>
          <a:ext cx="1480054" cy="1480054"/>
        </a:xfrm>
        <a:prstGeom prst="leftCircularArrow">
          <a:avLst>
            <a:gd name="adj1" fmla="val 2550"/>
            <a:gd name="adj2" fmla="val 309429"/>
            <a:gd name="adj3" fmla="val 2084940"/>
            <a:gd name="adj4" fmla="val 9024489"/>
            <a:gd name="adj5" fmla="val 2975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13215-88A9-497E-BB64-55017D94E877}">
      <dsp:nvSpPr>
        <dsp:cNvPr id="0" name=""/>
        <dsp:cNvSpPr/>
      </dsp:nvSpPr>
      <dsp:spPr>
        <a:xfrm>
          <a:off x="316472" y="2037307"/>
          <a:ext cx="1265533" cy="50326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Tools</a:t>
          </a:r>
          <a:endParaRPr lang="en-US" sz="2200" kern="1200" dirty="0"/>
        </a:p>
      </dsp:txBody>
      <dsp:txXfrm>
        <a:off x="316472" y="2037307"/>
        <a:ext cx="1265533" cy="503260"/>
      </dsp:txXfrm>
    </dsp:sp>
    <dsp:sp modelId="{3ED783A8-0110-4BA1-A1ED-AAB0E3267FBD}">
      <dsp:nvSpPr>
        <dsp:cNvPr id="0" name=""/>
        <dsp:cNvSpPr/>
      </dsp:nvSpPr>
      <dsp:spPr>
        <a:xfrm>
          <a:off x="1761741" y="1114662"/>
          <a:ext cx="1423724" cy="1174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14010"/>
              <a:lumOff val="15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6277B-265C-4B46-A539-49CD221515F5}">
      <dsp:nvSpPr>
        <dsp:cNvPr id="0" name=""/>
        <dsp:cNvSpPr/>
      </dsp:nvSpPr>
      <dsp:spPr>
        <a:xfrm>
          <a:off x="2566945" y="422208"/>
          <a:ext cx="1661975" cy="1661975"/>
        </a:xfrm>
        <a:prstGeom prst="circularArrow">
          <a:avLst>
            <a:gd name="adj1" fmla="val 2271"/>
            <a:gd name="adj2" fmla="val 273786"/>
            <a:gd name="adj3" fmla="val 19550703"/>
            <a:gd name="adj4" fmla="val 12575511"/>
            <a:gd name="adj5" fmla="val 2650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04E05-4E0F-4120-B758-ECCBC8B89757}">
      <dsp:nvSpPr>
        <dsp:cNvPr id="0" name=""/>
        <dsp:cNvSpPr/>
      </dsp:nvSpPr>
      <dsp:spPr>
        <a:xfrm>
          <a:off x="2078125" y="863031"/>
          <a:ext cx="1265533" cy="50326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Human</a:t>
          </a:r>
          <a:endParaRPr lang="en-US" sz="2200" kern="1200" dirty="0"/>
        </a:p>
      </dsp:txBody>
      <dsp:txXfrm>
        <a:off x="2078125" y="863031"/>
        <a:ext cx="1265533" cy="503260"/>
      </dsp:txXfrm>
    </dsp:sp>
    <dsp:sp modelId="{AF5131E4-BC6E-403D-B515-62FEFBE33396}">
      <dsp:nvSpPr>
        <dsp:cNvPr id="0" name=""/>
        <dsp:cNvSpPr/>
      </dsp:nvSpPr>
      <dsp:spPr>
        <a:xfrm>
          <a:off x="3523394" y="1114662"/>
          <a:ext cx="1423724" cy="1174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-28019"/>
              <a:lumOff val="31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0F0AC-9555-4AB1-A532-421B016446DD}">
      <dsp:nvSpPr>
        <dsp:cNvPr id="0" name=""/>
        <dsp:cNvSpPr/>
      </dsp:nvSpPr>
      <dsp:spPr>
        <a:xfrm>
          <a:off x="3839777" y="2037307"/>
          <a:ext cx="1265533" cy="50326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Database</a:t>
          </a:r>
          <a:endParaRPr lang="en-US" sz="2200" kern="1200" dirty="0"/>
        </a:p>
      </dsp:txBody>
      <dsp:txXfrm>
        <a:off x="3839777" y="2037307"/>
        <a:ext cx="1265533" cy="5032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1A5B92-8B30-48D7-90E1-58CC7D1049A7}">
      <dsp:nvSpPr>
        <dsp:cNvPr id="0" name=""/>
        <dsp:cNvSpPr/>
      </dsp:nvSpPr>
      <dsp:spPr>
        <a:xfrm>
          <a:off x="3548767" y="2243001"/>
          <a:ext cx="1719398" cy="1719398"/>
        </a:xfrm>
        <a:prstGeom prst="ellipse">
          <a:avLst/>
        </a:prstGeom>
        <a:solidFill>
          <a:schemeClr val="accent6">
            <a:hueOff val="0"/>
            <a:satOff val="0"/>
            <a:lumOff val="0"/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Database</a:t>
          </a:r>
          <a:endParaRPr lang="en-US" sz="2200" kern="1200" dirty="0"/>
        </a:p>
      </dsp:txBody>
      <dsp:txXfrm>
        <a:off x="3548767" y="2243001"/>
        <a:ext cx="1719398" cy="1719398"/>
      </dsp:txXfrm>
    </dsp:sp>
    <dsp:sp modelId="{08A9D6FA-E8B6-4963-8EA2-A1B7E19EC5A7}">
      <dsp:nvSpPr>
        <dsp:cNvPr id="0" name=""/>
        <dsp:cNvSpPr/>
      </dsp:nvSpPr>
      <dsp:spPr>
        <a:xfrm rot="12210820">
          <a:off x="1075659" y="1954661"/>
          <a:ext cx="2514691" cy="490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37835-956E-41EC-AEE2-2EC18AFBC6AA}">
      <dsp:nvSpPr>
        <dsp:cNvPr id="0" name=""/>
        <dsp:cNvSpPr/>
      </dsp:nvSpPr>
      <dsp:spPr>
        <a:xfrm>
          <a:off x="363349" y="1044664"/>
          <a:ext cx="1633428" cy="13067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Port Scan</a:t>
          </a:r>
          <a:endParaRPr lang="en-US" sz="2100" kern="1200" dirty="0"/>
        </a:p>
      </dsp:txBody>
      <dsp:txXfrm>
        <a:off x="363349" y="1044664"/>
        <a:ext cx="1633428" cy="1306742"/>
      </dsp:txXfrm>
    </dsp:sp>
    <dsp:sp modelId="{EB0EC679-AE67-4E02-8551-76EBA4ADCCD9}">
      <dsp:nvSpPr>
        <dsp:cNvPr id="0" name=""/>
        <dsp:cNvSpPr/>
      </dsp:nvSpPr>
      <dsp:spPr>
        <a:xfrm rot="14605589">
          <a:off x="2693848" y="1203130"/>
          <a:ext cx="1774069" cy="490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D0122-A3C6-4A09-B612-47FC7363CC39}">
      <dsp:nvSpPr>
        <dsp:cNvPr id="0" name=""/>
        <dsp:cNvSpPr/>
      </dsp:nvSpPr>
      <dsp:spPr>
        <a:xfrm>
          <a:off x="2367357" y="1443"/>
          <a:ext cx="1633428" cy="13067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Vulnerability Scan</a:t>
          </a:r>
          <a:endParaRPr lang="en-US" sz="2100" kern="1200" dirty="0"/>
        </a:p>
      </dsp:txBody>
      <dsp:txXfrm>
        <a:off x="2367357" y="1443"/>
        <a:ext cx="1633428" cy="1306742"/>
      </dsp:txXfrm>
    </dsp:sp>
    <dsp:sp modelId="{B62E64D8-BB41-46D3-A009-E261BAA96B2D}">
      <dsp:nvSpPr>
        <dsp:cNvPr id="0" name=""/>
        <dsp:cNvSpPr/>
      </dsp:nvSpPr>
      <dsp:spPr>
        <a:xfrm rot="17345742">
          <a:off x="4218532" y="1262203"/>
          <a:ext cx="1484572" cy="49002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alpha val="9900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4AC1A-51CF-4D1F-873F-A1A8AF93B7B5}">
      <dsp:nvSpPr>
        <dsp:cNvPr id="0" name=""/>
        <dsp:cNvSpPr/>
      </dsp:nvSpPr>
      <dsp:spPr>
        <a:xfrm>
          <a:off x="4386940" y="152405"/>
          <a:ext cx="1633428" cy="13067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  <a:sp3d extrusionH="28000" prstMaterial="matte"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Recon</a:t>
          </a:r>
          <a:endParaRPr lang="en-US" sz="2100" kern="1200" dirty="0"/>
        </a:p>
      </dsp:txBody>
      <dsp:txXfrm>
        <a:off x="4386940" y="152405"/>
        <a:ext cx="1633428" cy="13067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1A5B92-8B30-48D7-90E1-58CC7D1049A7}">
      <dsp:nvSpPr>
        <dsp:cNvPr id="0" name=""/>
        <dsp:cNvSpPr/>
      </dsp:nvSpPr>
      <dsp:spPr>
        <a:xfrm>
          <a:off x="4203837" y="2027459"/>
          <a:ext cx="1934940" cy="1934940"/>
        </a:xfrm>
        <a:prstGeom prst="ellipse">
          <a:avLst/>
        </a:prstGeom>
        <a:solidFill>
          <a:schemeClr val="accent6">
            <a:hueOff val="0"/>
            <a:satOff val="0"/>
            <a:lumOff val="0"/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Database</a:t>
          </a:r>
          <a:endParaRPr lang="en-US" sz="2500" kern="1200" dirty="0"/>
        </a:p>
      </dsp:txBody>
      <dsp:txXfrm>
        <a:off x="4203837" y="2027459"/>
        <a:ext cx="1934940" cy="1934940"/>
      </dsp:txXfrm>
    </dsp:sp>
    <dsp:sp modelId="{08A9D6FA-E8B6-4963-8EA2-A1B7E19EC5A7}">
      <dsp:nvSpPr>
        <dsp:cNvPr id="0" name=""/>
        <dsp:cNvSpPr/>
      </dsp:nvSpPr>
      <dsp:spPr>
        <a:xfrm rot="11401246">
          <a:off x="1497805" y="2299094"/>
          <a:ext cx="2592005" cy="551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37835-956E-41EC-AEE2-2EC18AFBC6AA}">
      <dsp:nvSpPr>
        <dsp:cNvPr id="0" name=""/>
        <dsp:cNvSpPr/>
      </dsp:nvSpPr>
      <dsp:spPr>
        <a:xfrm>
          <a:off x="598479" y="1614035"/>
          <a:ext cx="1838193" cy="14705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Port Scan</a:t>
          </a:r>
          <a:endParaRPr lang="en-US" sz="2400" kern="1200" dirty="0"/>
        </a:p>
      </dsp:txBody>
      <dsp:txXfrm>
        <a:off x="598479" y="1614035"/>
        <a:ext cx="1838193" cy="1470554"/>
      </dsp:txXfrm>
    </dsp:sp>
    <dsp:sp modelId="{EB0EC679-AE67-4E02-8551-76EBA4ADCCD9}">
      <dsp:nvSpPr>
        <dsp:cNvPr id="0" name=""/>
        <dsp:cNvSpPr/>
      </dsp:nvSpPr>
      <dsp:spPr>
        <a:xfrm rot="13417712">
          <a:off x="2499698" y="1211823"/>
          <a:ext cx="2180570" cy="551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/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D0122-A3C6-4A09-B612-47FC7363CC39}">
      <dsp:nvSpPr>
        <dsp:cNvPr id="0" name=""/>
        <dsp:cNvSpPr/>
      </dsp:nvSpPr>
      <dsp:spPr>
        <a:xfrm>
          <a:off x="1881707" y="0"/>
          <a:ext cx="1838193" cy="14705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Vulnerability Scan</a:t>
          </a:r>
          <a:endParaRPr lang="en-US" sz="2400" kern="1200" dirty="0"/>
        </a:p>
      </dsp:txBody>
      <dsp:txXfrm>
        <a:off x="1881707" y="0"/>
        <a:ext cx="1838193" cy="1470554"/>
      </dsp:txXfrm>
    </dsp:sp>
    <dsp:sp modelId="{B62E64D8-BB41-46D3-A009-E261BAA96B2D}">
      <dsp:nvSpPr>
        <dsp:cNvPr id="0" name=""/>
        <dsp:cNvSpPr/>
      </dsp:nvSpPr>
      <dsp:spPr>
        <a:xfrm rot="15629038">
          <a:off x="4313710" y="1116586"/>
          <a:ext cx="1177900" cy="551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alpha val="9900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4AC1A-51CF-4D1F-873F-A1A8AF93B7B5}">
      <dsp:nvSpPr>
        <dsp:cNvPr id="0" name=""/>
        <dsp:cNvSpPr/>
      </dsp:nvSpPr>
      <dsp:spPr>
        <a:xfrm>
          <a:off x="3886196" y="76191"/>
          <a:ext cx="1838193" cy="14705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Recon</a:t>
          </a:r>
          <a:endParaRPr lang="en-US" sz="2400" kern="1200" dirty="0"/>
        </a:p>
      </dsp:txBody>
      <dsp:txXfrm>
        <a:off x="3886196" y="76191"/>
        <a:ext cx="1838193" cy="1470554"/>
      </dsp:txXfrm>
    </dsp:sp>
    <dsp:sp modelId="{71E5DA1B-C026-4376-8997-2E1D9D3C4989}">
      <dsp:nvSpPr>
        <dsp:cNvPr id="0" name=""/>
        <dsp:cNvSpPr/>
      </dsp:nvSpPr>
      <dsp:spPr>
        <a:xfrm rot="18473151">
          <a:off x="5483794" y="1166451"/>
          <a:ext cx="1791360" cy="551458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alpha val="9500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4B181-5DEB-4F1D-858F-D82BFDFBD0F0}">
      <dsp:nvSpPr>
        <dsp:cNvPr id="0" name=""/>
        <dsp:cNvSpPr/>
      </dsp:nvSpPr>
      <dsp:spPr>
        <a:xfrm>
          <a:off x="6010406" y="0"/>
          <a:ext cx="1838193" cy="147055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Manual Testing</a:t>
          </a:r>
          <a:endParaRPr lang="en-US" sz="2400" kern="1200" dirty="0"/>
        </a:p>
      </dsp:txBody>
      <dsp:txXfrm>
        <a:off x="6010406" y="0"/>
        <a:ext cx="1838193" cy="14705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78E214-D34E-4D40-8A2D-739BC15E4AEF}">
      <dsp:nvSpPr>
        <dsp:cNvPr id="0" name=""/>
        <dsp:cNvSpPr/>
      </dsp:nvSpPr>
      <dsp:spPr>
        <a:xfrm>
          <a:off x="958" y="0"/>
          <a:ext cx="2491010" cy="3048000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Automated Testing</a:t>
          </a:r>
          <a:endParaRPr lang="en-US" sz="2500" kern="1200" dirty="0"/>
        </a:p>
      </dsp:txBody>
      <dsp:txXfrm>
        <a:off x="958" y="0"/>
        <a:ext cx="2491010" cy="914400"/>
      </dsp:txXfrm>
    </dsp:sp>
    <dsp:sp modelId="{9F1A5289-6CCF-458B-9EA1-2F4D49BFDDD8}">
      <dsp:nvSpPr>
        <dsp:cNvPr id="0" name=""/>
        <dsp:cNvSpPr/>
      </dsp:nvSpPr>
      <dsp:spPr>
        <a:xfrm>
          <a:off x="250059" y="914660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Recon</a:t>
          </a:r>
          <a:endParaRPr lang="en-US" sz="1700" kern="1200" dirty="0"/>
        </a:p>
      </dsp:txBody>
      <dsp:txXfrm>
        <a:off x="250059" y="914660"/>
        <a:ext cx="1992808" cy="598809"/>
      </dsp:txXfrm>
    </dsp:sp>
    <dsp:sp modelId="{0A2DA9E1-8A9B-4009-B81D-ABB496611069}">
      <dsp:nvSpPr>
        <dsp:cNvPr id="0" name=""/>
        <dsp:cNvSpPr/>
      </dsp:nvSpPr>
      <dsp:spPr>
        <a:xfrm>
          <a:off x="250059" y="1605595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Port Scan</a:t>
          </a:r>
          <a:endParaRPr lang="en-US" sz="1700" kern="1200" dirty="0"/>
        </a:p>
      </dsp:txBody>
      <dsp:txXfrm>
        <a:off x="250059" y="1605595"/>
        <a:ext cx="1992808" cy="598809"/>
      </dsp:txXfrm>
    </dsp:sp>
    <dsp:sp modelId="{AD0623AA-33AE-42CD-8EE2-F5A2FD3F471E}">
      <dsp:nvSpPr>
        <dsp:cNvPr id="0" name=""/>
        <dsp:cNvSpPr/>
      </dsp:nvSpPr>
      <dsp:spPr>
        <a:xfrm>
          <a:off x="250059" y="2296529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Vulnerability Scan</a:t>
          </a:r>
          <a:endParaRPr lang="en-US" sz="1700" kern="1200" dirty="0"/>
        </a:p>
      </dsp:txBody>
      <dsp:txXfrm>
        <a:off x="250059" y="2296529"/>
        <a:ext cx="1992808" cy="598809"/>
      </dsp:txXfrm>
    </dsp:sp>
    <dsp:sp modelId="{56BBA8E4-83AB-42CB-A632-E2A573F7DF47}">
      <dsp:nvSpPr>
        <dsp:cNvPr id="0" name=""/>
        <dsp:cNvSpPr/>
      </dsp:nvSpPr>
      <dsp:spPr>
        <a:xfrm>
          <a:off x="2678794" y="0"/>
          <a:ext cx="2491010" cy="304800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Central Storage Engine</a:t>
          </a:r>
          <a:endParaRPr lang="en-US" sz="2500" kern="1200" dirty="0"/>
        </a:p>
      </dsp:txBody>
      <dsp:txXfrm>
        <a:off x="2678794" y="0"/>
        <a:ext cx="2491010" cy="914400"/>
      </dsp:txXfrm>
    </dsp:sp>
    <dsp:sp modelId="{D4DCD154-17F1-4906-80E5-2793B55E7F6F}">
      <dsp:nvSpPr>
        <dsp:cNvPr id="0" name=""/>
        <dsp:cNvSpPr/>
      </dsp:nvSpPr>
      <dsp:spPr>
        <a:xfrm>
          <a:off x="2927895" y="914660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1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Correlation</a:t>
          </a:r>
          <a:endParaRPr lang="en-US" sz="1700" kern="1200" dirty="0"/>
        </a:p>
      </dsp:txBody>
      <dsp:txXfrm>
        <a:off x="2927895" y="914660"/>
        <a:ext cx="1992808" cy="598809"/>
      </dsp:txXfrm>
    </dsp:sp>
    <dsp:sp modelId="{847D7FFE-8D9D-4C73-8BB3-671D4A83A08D}">
      <dsp:nvSpPr>
        <dsp:cNvPr id="0" name=""/>
        <dsp:cNvSpPr/>
      </dsp:nvSpPr>
      <dsp:spPr>
        <a:xfrm>
          <a:off x="2927895" y="1605595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Reporting</a:t>
          </a:r>
          <a:endParaRPr lang="en-US" sz="1700" kern="1200" dirty="0"/>
        </a:p>
      </dsp:txBody>
      <dsp:txXfrm>
        <a:off x="2927895" y="1605595"/>
        <a:ext cx="1992808" cy="598809"/>
      </dsp:txXfrm>
    </dsp:sp>
    <dsp:sp modelId="{8F789C39-37E1-44FC-83D0-8C6C74F1083A}">
      <dsp:nvSpPr>
        <dsp:cNvPr id="0" name=""/>
        <dsp:cNvSpPr/>
      </dsp:nvSpPr>
      <dsp:spPr>
        <a:xfrm>
          <a:off x="2927895" y="2296529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View/Modify/Delete Data</a:t>
          </a:r>
          <a:endParaRPr lang="en-US" sz="1700" kern="1200" dirty="0"/>
        </a:p>
      </dsp:txBody>
      <dsp:txXfrm>
        <a:off x="2927895" y="2296529"/>
        <a:ext cx="1992808" cy="598809"/>
      </dsp:txXfrm>
    </dsp:sp>
    <dsp:sp modelId="{F0F5279F-7B98-464B-8A27-1E1FD25A9315}">
      <dsp:nvSpPr>
        <dsp:cNvPr id="0" name=""/>
        <dsp:cNvSpPr/>
      </dsp:nvSpPr>
      <dsp:spPr>
        <a:xfrm>
          <a:off x="5356631" y="0"/>
          <a:ext cx="2491010" cy="304800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Manual Testing</a:t>
          </a:r>
          <a:endParaRPr lang="en-US" sz="2500" kern="1200" dirty="0"/>
        </a:p>
      </dsp:txBody>
      <dsp:txXfrm>
        <a:off x="5356631" y="0"/>
        <a:ext cx="2491010" cy="914400"/>
      </dsp:txXfrm>
    </dsp:sp>
    <dsp:sp modelId="{103AF07D-B3B9-4CE7-BB69-4257EAA47E21}">
      <dsp:nvSpPr>
        <dsp:cNvPr id="0" name=""/>
        <dsp:cNvSpPr/>
      </dsp:nvSpPr>
      <dsp:spPr>
        <a:xfrm>
          <a:off x="5605732" y="914660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Context Based</a:t>
          </a:r>
          <a:endParaRPr lang="en-US" sz="1700" kern="1200" dirty="0"/>
        </a:p>
      </dsp:txBody>
      <dsp:txXfrm>
        <a:off x="5605732" y="914660"/>
        <a:ext cx="1992808" cy="598809"/>
      </dsp:txXfrm>
    </dsp:sp>
    <dsp:sp modelId="{619D7EFB-2551-483B-BC8A-D0D42999C3C4}">
      <dsp:nvSpPr>
        <dsp:cNvPr id="0" name=""/>
        <dsp:cNvSpPr/>
      </dsp:nvSpPr>
      <dsp:spPr>
        <a:xfrm>
          <a:off x="5605732" y="1605595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3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Focus Driven</a:t>
          </a:r>
          <a:endParaRPr lang="en-US" sz="1700" kern="1200" dirty="0"/>
        </a:p>
      </dsp:txBody>
      <dsp:txXfrm>
        <a:off x="5605732" y="1605595"/>
        <a:ext cx="1992808" cy="598809"/>
      </dsp:txXfrm>
    </dsp:sp>
    <dsp:sp modelId="{8F57713D-44EF-46AF-96DA-7718BB90B290}">
      <dsp:nvSpPr>
        <dsp:cNvPr id="0" name=""/>
        <dsp:cNvSpPr/>
      </dsp:nvSpPr>
      <dsp:spPr>
        <a:xfrm>
          <a:off x="5605732" y="2296529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Goal Oriented</a:t>
          </a:r>
          <a:endParaRPr lang="en-US" sz="1700" kern="1200" dirty="0"/>
        </a:p>
      </dsp:txBody>
      <dsp:txXfrm>
        <a:off x="5605732" y="2296529"/>
        <a:ext cx="1992808" cy="5988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ADCA4-170F-404D-BE8A-838F0AC5F23A}">
      <dsp:nvSpPr>
        <dsp:cNvPr id="0" name=""/>
        <dsp:cNvSpPr/>
      </dsp:nvSpPr>
      <dsp:spPr>
        <a:xfrm>
          <a:off x="0" y="69"/>
          <a:ext cx="2853459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Passive Testing</a:t>
          </a:r>
          <a:endParaRPr lang="en-US" sz="3000" kern="1200" dirty="0"/>
        </a:p>
      </dsp:txBody>
      <dsp:txXfrm>
        <a:off x="0" y="69"/>
        <a:ext cx="2853459" cy="1151185"/>
      </dsp:txXfrm>
    </dsp:sp>
    <dsp:sp modelId="{28410AA2-AA23-4C6C-A26E-177D90A36524}">
      <dsp:nvSpPr>
        <dsp:cNvPr id="0" name=""/>
        <dsp:cNvSpPr/>
      </dsp:nvSpPr>
      <dsp:spPr>
        <a:xfrm>
          <a:off x="1440" y="1267294"/>
          <a:ext cx="2853459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Recon</a:t>
          </a:r>
          <a:endParaRPr lang="en-US" sz="2200" kern="1200" dirty="0"/>
        </a:p>
      </dsp:txBody>
      <dsp:txXfrm>
        <a:off x="1440" y="1267294"/>
        <a:ext cx="2853459" cy="1151185"/>
      </dsp:txXfrm>
    </dsp:sp>
    <dsp:sp modelId="{7F23F6A4-BC2C-427F-89F1-EBA8C0C30971}">
      <dsp:nvSpPr>
        <dsp:cNvPr id="0" name=""/>
        <dsp:cNvSpPr/>
      </dsp:nvSpPr>
      <dsp:spPr>
        <a:xfrm>
          <a:off x="1440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-</a:t>
          </a:r>
          <a:endParaRPr lang="en-US" sz="2200" kern="1200" dirty="0"/>
        </a:p>
      </dsp:txBody>
      <dsp:txXfrm>
        <a:off x="1440" y="2534519"/>
        <a:ext cx="1397384" cy="1151185"/>
      </dsp:txXfrm>
    </dsp:sp>
    <dsp:sp modelId="{6A39F273-8887-47D6-8A0E-D5B8A4549A84}">
      <dsp:nvSpPr>
        <dsp:cNvPr id="0" name=""/>
        <dsp:cNvSpPr/>
      </dsp:nvSpPr>
      <dsp:spPr>
        <a:xfrm>
          <a:off x="1440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Net::Hostname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440" y="3801744"/>
        <a:ext cx="1397384" cy="1151185"/>
      </dsp:txXfrm>
    </dsp:sp>
    <dsp:sp modelId="{D66CFBF6-A36F-46DA-8093-201ABED2840E}">
      <dsp:nvSpPr>
        <dsp:cNvPr id="0" name=""/>
        <dsp:cNvSpPr/>
      </dsp:nvSpPr>
      <dsp:spPr>
        <a:xfrm>
          <a:off x="1457515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Fierce</a:t>
          </a:r>
          <a:endParaRPr lang="en-US" sz="2200" kern="1200" dirty="0"/>
        </a:p>
      </dsp:txBody>
      <dsp:txXfrm>
        <a:off x="1457515" y="2534519"/>
        <a:ext cx="1397384" cy="1151185"/>
      </dsp:txXfrm>
    </dsp:sp>
    <dsp:sp modelId="{3AC762A1-9C1E-4670-A2B2-896E742B4A90}">
      <dsp:nvSpPr>
        <dsp:cNvPr id="0" name=""/>
        <dsp:cNvSpPr/>
      </dsp:nvSpPr>
      <dsp:spPr>
        <a:xfrm>
          <a:off x="1457515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Fierce::Parser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457515" y="3801744"/>
        <a:ext cx="1397384" cy="1151185"/>
      </dsp:txXfrm>
    </dsp:sp>
    <dsp:sp modelId="{3DCBE959-8616-471E-9D25-9B740F6A3BF9}">
      <dsp:nvSpPr>
        <dsp:cNvPr id="0" name=""/>
        <dsp:cNvSpPr/>
      </dsp:nvSpPr>
      <dsp:spPr>
        <a:xfrm>
          <a:off x="3089660" y="69"/>
          <a:ext cx="5824298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Active Testing</a:t>
          </a:r>
          <a:endParaRPr lang="en-US" sz="3000" kern="1200" dirty="0"/>
        </a:p>
      </dsp:txBody>
      <dsp:txXfrm>
        <a:off x="3089660" y="69"/>
        <a:ext cx="5824298" cy="1151185"/>
      </dsp:txXfrm>
    </dsp:sp>
    <dsp:sp modelId="{71DD4EA4-ED21-433A-AF77-64B8B436FF73}">
      <dsp:nvSpPr>
        <dsp:cNvPr id="0" name=""/>
        <dsp:cNvSpPr/>
      </dsp:nvSpPr>
      <dsp:spPr>
        <a:xfrm>
          <a:off x="3089660" y="1267294"/>
          <a:ext cx="4309533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Vulnerability Scanning</a:t>
          </a:r>
          <a:endParaRPr lang="en-US" sz="2200" kern="1200" dirty="0"/>
        </a:p>
      </dsp:txBody>
      <dsp:txXfrm>
        <a:off x="3089660" y="1267294"/>
        <a:ext cx="4309533" cy="1151185"/>
      </dsp:txXfrm>
    </dsp:sp>
    <dsp:sp modelId="{EEBAE01F-1CBE-41BA-86BF-DE76E2420047}">
      <dsp:nvSpPr>
        <dsp:cNvPr id="0" name=""/>
        <dsp:cNvSpPr/>
      </dsp:nvSpPr>
      <dsp:spPr>
        <a:xfrm>
          <a:off x="3089660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Nikto</a:t>
          </a:r>
          <a:endParaRPr lang="en-US" sz="2200" kern="1200" dirty="0"/>
        </a:p>
      </dsp:txBody>
      <dsp:txXfrm>
        <a:off x="3089660" y="2534519"/>
        <a:ext cx="1397384" cy="1151185"/>
      </dsp:txXfrm>
    </dsp:sp>
    <dsp:sp modelId="{2516CEC5-B92F-46F0-80E8-7AE345E1EA6B}">
      <dsp:nvSpPr>
        <dsp:cNvPr id="0" name=""/>
        <dsp:cNvSpPr/>
      </dsp:nvSpPr>
      <dsp:spPr>
        <a:xfrm>
          <a:off x="3089660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Nikto::Parser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089660" y="3801744"/>
        <a:ext cx="1397384" cy="1151185"/>
      </dsp:txXfrm>
    </dsp:sp>
    <dsp:sp modelId="{B874A34E-F104-404D-9A60-D2C2A55DF5D4}">
      <dsp:nvSpPr>
        <dsp:cNvPr id="0" name=""/>
        <dsp:cNvSpPr/>
      </dsp:nvSpPr>
      <dsp:spPr>
        <a:xfrm>
          <a:off x="4545735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Sslscan</a:t>
          </a:r>
          <a:endParaRPr lang="en-US" sz="2200" kern="1200" dirty="0"/>
        </a:p>
      </dsp:txBody>
      <dsp:txXfrm>
        <a:off x="4545735" y="2534519"/>
        <a:ext cx="1397384" cy="1151185"/>
      </dsp:txXfrm>
    </dsp:sp>
    <dsp:sp modelId="{F6DA578C-3C58-420C-B50D-38B2A8C970DA}">
      <dsp:nvSpPr>
        <dsp:cNvPr id="0" name=""/>
        <dsp:cNvSpPr/>
      </dsp:nvSpPr>
      <dsp:spPr>
        <a:xfrm>
          <a:off x="4545735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Sslscan::Parser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545735" y="3801744"/>
        <a:ext cx="1397384" cy="1151185"/>
      </dsp:txXfrm>
    </dsp:sp>
    <dsp:sp modelId="{DBEA033C-B659-43C5-B742-28B9547C27E8}">
      <dsp:nvSpPr>
        <dsp:cNvPr id="0" name=""/>
        <dsp:cNvSpPr/>
      </dsp:nvSpPr>
      <dsp:spPr>
        <a:xfrm>
          <a:off x="6001809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Dirbuster</a:t>
          </a:r>
          <a:endParaRPr lang="en-US" sz="2200" kern="1200" dirty="0"/>
        </a:p>
      </dsp:txBody>
      <dsp:txXfrm>
        <a:off x="6001809" y="2534519"/>
        <a:ext cx="1397384" cy="1151185"/>
      </dsp:txXfrm>
    </dsp:sp>
    <dsp:sp modelId="{5C6FD09B-26E5-4CFC-96C9-42F9EF138C61}">
      <dsp:nvSpPr>
        <dsp:cNvPr id="0" name=""/>
        <dsp:cNvSpPr/>
      </dsp:nvSpPr>
      <dsp:spPr>
        <a:xfrm>
          <a:off x="6001809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7401"/>
            </a:gs>
            <a:gs pos="100000">
              <a:schemeClr val="accent6">
                <a:hueOff val="0"/>
                <a:satOff val="0"/>
                <a:lumOff val="0"/>
                <a:shade val="93000"/>
                <a:satMod val="130000"/>
                <a:alpha val="32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Dirbuster::Parser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001809" y="3801744"/>
        <a:ext cx="1397384" cy="1151185"/>
      </dsp:txXfrm>
    </dsp:sp>
    <dsp:sp modelId="{5233075C-DCBA-47D5-8116-87E986FDA72F}">
      <dsp:nvSpPr>
        <dsp:cNvPr id="0" name=""/>
        <dsp:cNvSpPr/>
      </dsp:nvSpPr>
      <dsp:spPr>
        <a:xfrm>
          <a:off x="7516574" y="126729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Port Scanning</a:t>
          </a:r>
          <a:endParaRPr lang="en-US" sz="2200" kern="1200" dirty="0"/>
        </a:p>
      </dsp:txBody>
      <dsp:txXfrm>
        <a:off x="7516574" y="1267294"/>
        <a:ext cx="1397384" cy="1151185"/>
      </dsp:txXfrm>
    </dsp:sp>
    <dsp:sp modelId="{344ACCDA-30D0-4327-8188-64515E2F70BE}">
      <dsp:nvSpPr>
        <dsp:cNvPr id="0" name=""/>
        <dsp:cNvSpPr/>
      </dsp:nvSpPr>
      <dsp:spPr>
        <a:xfrm>
          <a:off x="7516574" y="2534519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Nmap</a:t>
          </a:r>
          <a:endParaRPr lang="en-US" sz="2200" kern="1200" dirty="0"/>
        </a:p>
      </dsp:txBody>
      <dsp:txXfrm>
        <a:off x="7516574" y="2534519"/>
        <a:ext cx="1397384" cy="1151185"/>
      </dsp:txXfrm>
    </dsp:sp>
    <dsp:sp modelId="{ACEF3AC4-1535-47F9-9DE5-9A95164B8C1C}">
      <dsp:nvSpPr>
        <dsp:cNvPr id="0" name=""/>
        <dsp:cNvSpPr/>
      </dsp:nvSpPr>
      <dsp:spPr>
        <a:xfrm>
          <a:off x="7516574" y="3801744"/>
          <a:ext cx="1397384" cy="1151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alpha val="3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3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3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Nmap::Parser</a:t>
          </a:r>
          <a:endParaRPr lang="en-US" sz="1100" kern="1200" dirty="0"/>
        </a:p>
      </dsp:txBody>
      <dsp:txXfrm>
        <a:off x="7516574" y="3801744"/>
        <a:ext cx="1397384" cy="115118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78E214-D34E-4D40-8A2D-739BC15E4AEF}">
      <dsp:nvSpPr>
        <dsp:cNvPr id="0" name=""/>
        <dsp:cNvSpPr/>
      </dsp:nvSpPr>
      <dsp:spPr>
        <a:xfrm>
          <a:off x="958" y="0"/>
          <a:ext cx="2491010" cy="3048000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Automated Testing</a:t>
          </a:r>
          <a:endParaRPr lang="en-US" sz="2500" kern="1200" dirty="0"/>
        </a:p>
      </dsp:txBody>
      <dsp:txXfrm>
        <a:off x="958" y="0"/>
        <a:ext cx="2491010" cy="914400"/>
      </dsp:txXfrm>
    </dsp:sp>
    <dsp:sp modelId="{9F1A5289-6CCF-458B-9EA1-2F4D49BFDDD8}">
      <dsp:nvSpPr>
        <dsp:cNvPr id="0" name=""/>
        <dsp:cNvSpPr/>
      </dsp:nvSpPr>
      <dsp:spPr>
        <a:xfrm>
          <a:off x="250059" y="914660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Recon</a:t>
          </a:r>
          <a:endParaRPr lang="en-US" sz="1700" kern="1200" dirty="0"/>
        </a:p>
      </dsp:txBody>
      <dsp:txXfrm>
        <a:off x="250059" y="914660"/>
        <a:ext cx="1992808" cy="598809"/>
      </dsp:txXfrm>
    </dsp:sp>
    <dsp:sp modelId="{AD0623AA-33AE-42CD-8EE2-F5A2FD3F471E}">
      <dsp:nvSpPr>
        <dsp:cNvPr id="0" name=""/>
        <dsp:cNvSpPr/>
      </dsp:nvSpPr>
      <dsp:spPr>
        <a:xfrm>
          <a:off x="250059" y="1605595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Vulnerability Scan</a:t>
          </a:r>
          <a:endParaRPr lang="en-US" sz="1700" kern="1200" dirty="0"/>
        </a:p>
      </dsp:txBody>
      <dsp:txXfrm>
        <a:off x="250059" y="1605595"/>
        <a:ext cx="1992808" cy="598809"/>
      </dsp:txXfrm>
    </dsp:sp>
    <dsp:sp modelId="{72CB1A9A-EF55-42A5-862C-724356C530A7}">
      <dsp:nvSpPr>
        <dsp:cNvPr id="0" name=""/>
        <dsp:cNvSpPr/>
      </dsp:nvSpPr>
      <dsp:spPr>
        <a:xfrm>
          <a:off x="250059" y="2296529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Port Scan</a:t>
          </a:r>
          <a:endParaRPr lang="en-US" sz="1700" kern="1200" dirty="0"/>
        </a:p>
      </dsp:txBody>
      <dsp:txXfrm>
        <a:off x="250059" y="2296529"/>
        <a:ext cx="1992808" cy="598809"/>
      </dsp:txXfrm>
    </dsp:sp>
    <dsp:sp modelId="{56BBA8E4-83AB-42CB-A632-E2A573F7DF47}">
      <dsp:nvSpPr>
        <dsp:cNvPr id="0" name=""/>
        <dsp:cNvSpPr/>
      </dsp:nvSpPr>
      <dsp:spPr>
        <a:xfrm>
          <a:off x="2678794" y="0"/>
          <a:ext cx="2491010" cy="304800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Central Storage Engine</a:t>
          </a:r>
          <a:endParaRPr lang="en-US" sz="2500" kern="1200" dirty="0"/>
        </a:p>
      </dsp:txBody>
      <dsp:txXfrm>
        <a:off x="2678794" y="0"/>
        <a:ext cx="2491010" cy="914400"/>
      </dsp:txXfrm>
    </dsp:sp>
    <dsp:sp modelId="{D4DCD154-17F1-4906-80E5-2793B55E7F6F}">
      <dsp:nvSpPr>
        <dsp:cNvPr id="0" name=""/>
        <dsp:cNvSpPr/>
      </dsp:nvSpPr>
      <dsp:spPr>
        <a:xfrm>
          <a:off x="2927895" y="914660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Correlation</a:t>
          </a:r>
          <a:endParaRPr lang="en-US" sz="1700" kern="1200" dirty="0"/>
        </a:p>
      </dsp:txBody>
      <dsp:txXfrm>
        <a:off x="2927895" y="914660"/>
        <a:ext cx="1992808" cy="598809"/>
      </dsp:txXfrm>
    </dsp:sp>
    <dsp:sp modelId="{847D7FFE-8D9D-4C73-8BB3-671D4A83A08D}">
      <dsp:nvSpPr>
        <dsp:cNvPr id="0" name=""/>
        <dsp:cNvSpPr/>
      </dsp:nvSpPr>
      <dsp:spPr>
        <a:xfrm>
          <a:off x="2927895" y="1605595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Reporting</a:t>
          </a:r>
          <a:endParaRPr lang="en-US" sz="1700" kern="1200" dirty="0"/>
        </a:p>
      </dsp:txBody>
      <dsp:txXfrm>
        <a:off x="2927895" y="1605595"/>
        <a:ext cx="1992808" cy="598809"/>
      </dsp:txXfrm>
    </dsp:sp>
    <dsp:sp modelId="{8F789C39-37E1-44FC-83D0-8C6C74F1083A}">
      <dsp:nvSpPr>
        <dsp:cNvPr id="0" name=""/>
        <dsp:cNvSpPr/>
      </dsp:nvSpPr>
      <dsp:spPr>
        <a:xfrm>
          <a:off x="2927895" y="2296529"/>
          <a:ext cx="1992808" cy="59880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View/Modify/Delete Data</a:t>
          </a:r>
          <a:endParaRPr lang="en-US" sz="1700" kern="1200" dirty="0"/>
        </a:p>
      </dsp:txBody>
      <dsp:txXfrm>
        <a:off x="2927895" y="2296529"/>
        <a:ext cx="1992808" cy="598809"/>
      </dsp:txXfrm>
    </dsp:sp>
    <dsp:sp modelId="{F0F5279F-7B98-464B-8A27-1E1FD25A9315}">
      <dsp:nvSpPr>
        <dsp:cNvPr id="0" name=""/>
        <dsp:cNvSpPr/>
      </dsp:nvSpPr>
      <dsp:spPr>
        <a:xfrm>
          <a:off x="5356631" y="0"/>
          <a:ext cx="2491010" cy="3048000"/>
        </a:xfrm>
        <a:prstGeom prst="roundRect">
          <a:avLst>
            <a:gd name="adj" fmla="val 10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Manual Testing</a:t>
          </a:r>
          <a:endParaRPr lang="en-US" sz="2500" kern="1200" dirty="0"/>
        </a:p>
      </dsp:txBody>
      <dsp:txXfrm>
        <a:off x="5356631" y="0"/>
        <a:ext cx="2491010" cy="914400"/>
      </dsp:txXfrm>
    </dsp:sp>
    <dsp:sp modelId="{103AF07D-B3B9-4CE7-BB69-4257EAA47E21}">
      <dsp:nvSpPr>
        <dsp:cNvPr id="0" name=""/>
        <dsp:cNvSpPr/>
      </dsp:nvSpPr>
      <dsp:spPr>
        <a:xfrm>
          <a:off x="5605732" y="915292"/>
          <a:ext cx="1992808" cy="919013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Context Based</a:t>
          </a:r>
          <a:endParaRPr lang="en-US" sz="1700" kern="1200" dirty="0"/>
        </a:p>
      </dsp:txBody>
      <dsp:txXfrm>
        <a:off x="5605732" y="915292"/>
        <a:ext cx="1992808" cy="919013"/>
      </dsp:txXfrm>
    </dsp:sp>
    <dsp:sp modelId="{619D7EFB-2551-483B-BC8A-D0D42999C3C4}">
      <dsp:nvSpPr>
        <dsp:cNvPr id="0" name=""/>
        <dsp:cNvSpPr/>
      </dsp:nvSpPr>
      <dsp:spPr>
        <a:xfrm>
          <a:off x="5605732" y="1975693"/>
          <a:ext cx="1992808" cy="919013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Focus Driven</a:t>
          </a:r>
          <a:endParaRPr lang="en-US" sz="1700" kern="1200" dirty="0"/>
        </a:p>
      </dsp:txBody>
      <dsp:txXfrm>
        <a:off x="5605732" y="1975693"/>
        <a:ext cx="1992808" cy="919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D77A1-E4CA-446D-91C6-051D4772F686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E523A-BAD1-4AD2-A6A1-0A9329352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F2A27DC-7F13-4458-A8E5-646A263586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A27DC-7F13-4458-A8E5-646A2635868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447800" y="762000"/>
            <a:ext cx="7696200" cy="49530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762000"/>
            <a:ext cx="5867400" cy="1905000"/>
          </a:xfr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38600" y="3260725"/>
            <a:ext cx="4648200" cy="1752600"/>
          </a:xfrm>
        </p:spPr>
        <p:txBody>
          <a:bodyPr/>
          <a:lstStyle>
            <a:lvl1pPr marL="0" indent="0">
              <a:spcBef>
                <a:spcPct val="5000"/>
              </a:spcBef>
              <a:buFont typeface="Webdings" pitchFamily="18" charset="2"/>
              <a:buNone/>
              <a:defRPr sz="1600">
                <a:solidFill>
                  <a:srgbClr val="96969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5715000"/>
            <a:ext cx="9144000" cy="114935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198" name="Picture 6" descr="owasp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1066800"/>
            <a:ext cx="1371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038600" y="5165725"/>
            <a:ext cx="4191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solidFill>
                  <a:srgbClr val="969696"/>
                </a:solidFill>
                <a:latin typeface="Tahoma" pitchFamily="34" charset="0"/>
              </a:rPr>
              <a:t>Copyright © The OWASP Foundation</a:t>
            </a:r>
          </a:p>
          <a:p>
            <a:r>
              <a:rPr lang="en-US" sz="1000" dirty="0">
                <a:solidFill>
                  <a:srgbClr val="969696"/>
                </a:solidFill>
                <a:latin typeface="Tahoma" pitchFamily="34" charset="0"/>
              </a:rPr>
              <a:t>Permission is granted to copy, distribute and/or modify this document under the terms of the OWASP License.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609600"/>
            <a:ext cx="9144000" cy="15240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350" y="755650"/>
            <a:ext cx="1417638" cy="3740150"/>
          </a:xfrm>
          <a:prstGeom prst="rect">
            <a:avLst/>
          </a:prstGeom>
          <a:solidFill>
            <a:srgbClr val="003399">
              <a:alpha val="5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350" y="5302250"/>
            <a:ext cx="1417638" cy="41275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6350" y="4845050"/>
            <a:ext cx="1417638" cy="56515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350" y="2667000"/>
            <a:ext cx="1417638" cy="1219200"/>
          </a:xfrm>
          <a:prstGeom prst="rect">
            <a:avLst/>
          </a:prstGeom>
          <a:solidFill>
            <a:srgbClr val="003366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4525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217011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2641600"/>
            <a:ext cx="9144000" cy="26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038600" y="593725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EAEAEA"/>
                </a:solidFill>
                <a:latin typeface="Tahoma" pitchFamily="34" charset="0"/>
              </a:rPr>
              <a:t>The OWASP Foundation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8221" name="Freeform 29"/>
          <p:cNvSpPr>
            <a:spLocks/>
          </p:cNvSpPr>
          <p:nvPr/>
        </p:nvSpPr>
        <p:spPr bwMode="auto">
          <a:xfrm>
            <a:off x="270510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222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524000" y="42291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777777"/>
                </a:solidFill>
                <a:latin typeface="Tahoma" pitchFamily="34" charset="0"/>
              </a:rPr>
              <a:t>OWASP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038600" y="6326188"/>
            <a:ext cx="480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u="sng" dirty="0">
                <a:solidFill>
                  <a:srgbClr val="EAEAEA"/>
                </a:solidFill>
                <a:latin typeface="Tahoma" pitchFamily="34" charset="0"/>
              </a:rPr>
              <a:t>http://www.owasp.org</a:t>
            </a:r>
            <a:r>
              <a:rPr lang="en-US" sz="1600" dirty="0">
                <a:solidFill>
                  <a:srgbClr val="EAEAEA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C65302-0E29-463E-90AD-40F65723E2A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BB0AEE-A2F2-4B7B-BBD7-28FE712B82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CA9F1D-175E-4F33-81C0-23C0C53A8B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88DD99-DDF7-4464-91F7-C03FB9EE52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5A1AB9-8630-42C7-A84B-1EE55170167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6937A8-ACBC-445A-860F-C08AE5DBDC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D666FD-E53B-4E2D-8130-71FC83B74D4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2B1C54-DBE0-4ABD-9A8E-BD2C14A117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EF7CA3-9E3F-49F1-BEFF-4BED7ADAE83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AE3DEB-A7E6-4AD7-B0F2-B941ACA1813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711950"/>
            <a:ext cx="9144000" cy="15240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33" name="Picture 9" descr="owas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7200" y="6248400"/>
            <a:ext cx="381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5200" y="6308725"/>
            <a:ext cx="40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rgbClr val="969696"/>
                </a:solidFill>
                <a:latin typeface="+mn-lt"/>
              </a:defRPr>
            </a:lvl1pPr>
          </a:lstStyle>
          <a:p>
            <a:fld id="{93B35207-3188-4FB1-999A-3F76F30C332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5689600" y="6270625"/>
            <a:ext cx="238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b="1" dirty="0">
                <a:solidFill>
                  <a:srgbClr val="969696"/>
                </a:solidFill>
                <a:latin typeface="Tahoma" pitchFamily="34" charset="0"/>
              </a:rPr>
              <a:t>OWASP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ebdings" pitchFamily="18" charset="2"/>
        <a:buChar char="&lt;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ebdings" pitchFamily="18" charset="2"/>
        <a:buChar char="4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bra@spl0it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spl0it.org/files/talks/appsec09" TargetMode="External"/><Relationship Id="rId2" Type="http://schemas.openxmlformats.org/officeDocument/2006/relationships/hyperlink" Target="http://spl0it.wordpres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Synergy! A world where the tools communicate</a:t>
            </a:r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3260725"/>
            <a:ext cx="3733800" cy="1400175"/>
          </a:xfrm>
        </p:spPr>
        <p:txBody>
          <a:bodyPr/>
          <a:lstStyle/>
          <a:p>
            <a:r>
              <a:rPr lang="en-US" b="1" dirty="0" smtClean="0"/>
              <a:t>Joshua “Jabra” Abraham</a:t>
            </a:r>
          </a:p>
          <a:p>
            <a:r>
              <a:rPr lang="en-US" b="1" dirty="0" smtClean="0"/>
              <a:t>Rapid7 LLC</a:t>
            </a:r>
          </a:p>
          <a:p>
            <a:r>
              <a:rPr lang="en-US" b="1" dirty="0" smtClean="0">
                <a:hlinkClick r:id="rId2"/>
              </a:rPr>
              <a:t>jabra@spl0it.org</a:t>
            </a:r>
            <a:endParaRPr lang="en-US" b="1" dirty="0" smtClean="0"/>
          </a:p>
          <a:p>
            <a:r>
              <a:rPr lang="en-US" b="1" dirty="0" smtClean="0">
                <a:hlinkClick r:id="rId2"/>
              </a:rPr>
              <a:t>jabra@rapid7.com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563688" y="4648200"/>
            <a:ext cx="9965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777777"/>
                </a:solidFill>
                <a:latin typeface="Tahoma" pitchFamily="34" charset="0"/>
              </a:rPr>
              <a:t>Fall 2009</a:t>
            </a:r>
            <a:endParaRPr lang="en-US" sz="1600" dirty="0">
              <a:solidFill>
                <a:srgbClr val="777777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Phase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rest of the talk will be all code!</a:t>
            </a:r>
          </a:p>
          <a:p>
            <a:r>
              <a:rPr lang="en-US" dirty="0" smtClean="0"/>
              <a:t>Loading the </a:t>
            </a:r>
            <a:r>
              <a:rPr lang="en-US" dirty="0" smtClean="0"/>
              <a:t>following modules: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use Nikto::Parser;</a:t>
            </a:r>
          </a:p>
          <a:p>
            <a:pPr lvl="1">
              <a:buNone/>
            </a:pPr>
            <a:r>
              <a:rPr lang="en-US" dirty="0" smtClean="0"/>
              <a:t>use Dirbuster::Parser;</a:t>
            </a:r>
          </a:p>
          <a:p>
            <a:pPr lvl="1">
              <a:buNone/>
            </a:pPr>
            <a:r>
              <a:rPr lang="en-US" dirty="0" smtClean="0"/>
              <a:t>use Sslscan::Parser;</a:t>
            </a:r>
          </a:p>
          <a:p>
            <a:pPr lvl="1">
              <a:buNone/>
            </a:pPr>
            <a:r>
              <a:rPr lang="en-US" dirty="0" smtClean="0"/>
              <a:t>use Fierce::Parser;</a:t>
            </a:r>
          </a:p>
          <a:p>
            <a:pPr lvl="1">
              <a:buNone/>
            </a:pPr>
            <a:r>
              <a:rPr lang="en-US" dirty="0" smtClean="0"/>
              <a:t>use Net::Hostname;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Phase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parser objects: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my $np = new Nikto::Parser;</a:t>
            </a:r>
          </a:p>
          <a:p>
            <a:pPr lvl="1">
              <a:buNone/>
            </a:pPr>
            <a:r>
              <a:rPr lang="en-US" dirty="0" smtClean="0"/>
              <a:t>my $dp = new Dirbuster::Parser;</a:t>
            </a:r>
          </a:p>
          <a:p>
            <a:pPr lvl="1">
              <a:buNone/>
            </a:pPr>
            <a:r>
              <a:rPr lang="en-US" dirty="0" smtClean="0"/>
              <a:t>my $sp = new Sslscan::Parser;</a:t>
            </a:r>
          </a:p>
          <a:p>
            <a:pPr lvl="1">
              <a:buNone/>
            </a:pPr>
            <a:r>
              <a:rPr lang="en-US" dirty="0" smtClean="0"/>
              <a:t>my $fp = new Fierce::Parser;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Net::Hostname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Resolves Hostnames for IPv4 and IPv6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my $h = Net::Hostname-&gt;new(hostname =&gt; “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www.google.com</a:t>
            </a:r>
            <a:r>
              <a:rPr lang="en-US" dirty="0" smtClean="0"/>
              <a:t>”); 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print $h-&gt;</a:t>
            </a:r>
            <a:r>
              <a:rPr lang="en-US" b="1" dirty="0" smtClean="0">
                <a:solidFill>
                  <a:srgbClr val="00B050"/>
                </a:solidFill>
              </a:rPr>
              <a:t>resolveIPv4 </a:t>
            </a:r>
            <a:r>
              <a:rPr lang="en-US" dirty="0" smtClean="0"/>
              <a:t>. “\n”;</a:t>
            </a:r>
          </a:p>
          <a:p>
            <a:pPr>
              <a:buNone/>
            </a:pPr>
            <a:r>
              <a:rPr lang="en-US" dirty="0" smtClean="0"/>
              <a:t>#64.233.169.104 </a:t>
            </a:r>
          </a:p>
          <a:p>
            <a:pPr>
              <a:buNone/>
            </a:pPr>
            <a:r>
              <a:rPr lang="en-US" dirty="0" smtClean="0"/>
              <a:t>    print $h-&gt;</a:t>
            </a:r>
            <a:r>
              <a:rPr lang="en-US" b="1" dirty="0" smtClean="0">
                <a:solidFill>
                  <a:schemeClr val="accent6"/>
                </a:solidFill>
              </a:rPr>
              <a:t>resolveIPv6</a:t>
            </a:r>
            <a:r>
              <a:rPr lang="en-US" dirty="0" smtClean="0"/>
              <a:t> . “\n”;</a:t>
            </a:r>
          </a:p>
          <a:p>
            <a:pPr>
              <a:buNone/>
            </a:pPr>
            <a:r>
              <a:rPr lang="en-US" dirty="0" smtClean="0"/>
              <a:t>#2001:4860:b002::68</a:t>
            </a:r>
          </a:p>
          <a:p>
            <a:pPr>
              <a:buNone/>
            </a:pPr>
            <a:r>
              <a:rPr lang="en-US" u="sng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Fierce (Network Reconnaissance tool)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to find IPs owned by your target</a:t>
            </a:r>
          </a:p>
          <a:p>
            <a:pPr lvl="1"/>
            <a:r>
              <a:rPr lang="en-US" dirty="0" smtClean="0"/>
              <a:t>Version 1.0 built by Rsnake</a:t>
            </a:r>
          </a:p>
          <a:p>
            <a:pPr lvl="1"/>
            <a:r>
              <a:rPr lang="en-US" dirty="0" smtClean="0"/>
              <a:t>Version 2.0 re-written by Jabra</a:t>
            </a:r>
          </a:p>
          <a:p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Enumerate DNS servers and check for Zone Transfer</a:t>
            </a:r>
          </a:p>
          <a:p>
            <a:pPr lvl="1"/>
            <a:r>
              <a:rPr lang="en-US" dirty="0" smtClean="0"/>
              <a:t>Enumerate prefixes, extensions and subdomains</a:t>
            </a:r>
          </a:p>
          <a:p>
            <a:pPr lvl="1"/>
            <a:r>
              <a:rPr lang="en-US" dirty="0" smtClean="0"/>
              <a:t>Virtual Host detection</a:t>
            </a:r>
          </a:p>
          <a:p>
            <a:pPr lvl="1"/>
            <a:r>
              <a:rPr lang="en-US" dirty="0" smtClean="0"/>
              <a:t>Check for MX records and Wildcards</a:t>
            </a:r>
          </a:p>
          <a:p>
            <a:pPr lvl="1"/>
            <a:r>
              <a:rPr lang="en-US" dirty="0" smtClean="0"/>
              <a:t>Reverse Lookups based on Hostnames</a:t>
            </a:r>
          </a:p>
          <a:p>
            <a:pPr lvl="1"/>
            <a:r>
              <a:rPr lang="en-US" dirty="0" smtClean="0"/>
              <a:t>Range enumeration based on subnet</a:t>
            </a:r>
          </a:p>
          <a:p>
            <a:pPr lvl="1"/>
            <a:r>
              <a:rPr lang="en-US" dirty="0" smtClean="0"/>
              <a:t>ARIN, ARPNIC, etc enumeration….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Fierce (Network Reconnaissance tool)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Content Placeholder 4" descr="fierc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8600" y="1295400"/>
            <a:ext cx="864108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Fierce::Parser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Fierce has many output formats</a:t>
            </a:r>
          </a:p>
          <a:p>
            <a:pPr lvl="1"/>
            <a:r>
              <a:rPr lang="en-US" dirty="0" smtClean="0"/>
              <a:t>TXT, HTML and XML</a:t>
            </a:r>
          </a:p>
          <a:p>
            <a:r>
              <a:rPr lang="en-US" dirty="0" smtClean="0"/>
              <a:t>Parse Data from Fierce XML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Fierce::Parser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my $parser = $</a:t>
            </a:r>
            <a:r>
              <a:rPr lang="en-US" dirty="0" err="1" smtClean="0"/>
              <a:t>np</a:t>
            </a:r>
            <a:r>
              <a:rPr lang="en-US" dirty="0" smtClean="0"/>
              <a:t>-&gt;</a:t>
            </a:r>
            <a:r>
              <a:rPr lang="en-US" dirty="0" err="1" smtClean="0"/>
              <a:t>parse_file</a:t>
            </a:r>
            <a:r>
              <a:rPr lang="en-US" dirty="0" smtClean="0"/>
              <a:t>(‘google.xml’);</a:t>
            </a:r>
          </a:p>
          <a:p>
            <a:pPr>
              <a:buNone/>
            </a:pPr>
            <a:r>
              <a:rPr lang="en-US" dirty="0" smtClean="0"/>
              <a:t>  my $node = $</a:t>
            </a:r>
            <a:r>
              <a:rPr lang="en-US" dirty="0" err="1" smtClean="0"/>
              <a:t>np</a:t>
            </a:r>
            <a:r>
              <a:rPr lang="en-US" dirty="0" smtClean="0"/>
              <a:t>-&gt;</a:t>
            </a:r>
            <a:r>
              <a:rPr lang="en-US" dirty="0" err="1" smtClean="0"/>
              <a:t>get_node</a:t>
            </a:r>
            <a:r>
              <a:rPr lang="en-US" dirty="0" smtClean="0"/>
              <a:t>(‘google.com’);</a:t>
            </a:r>
          </a:p>
          <a:p>
            <a:pPr>
              <a:buNone/>
            </a:pPr>
            <a:r>
              <a:rPr lang="en-US" dirty="0" smtClean="0"/>
              <a:t>  my $bf = $node-&gt;</a:t>
            </a:r>
            <a:r>
              <a:rPr lang="en-US" dirty="0" err="1" smtClean="0"/>
              <a:t>bruteforce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print “Prefix </a:t>
            </a:r>
            <a:r>
              <a:rPr lang="en-US" dirty="0" err="1" smtClean="0"/>
              <a:t>Bruteforce</a:t>
            </a:r>
            <a:r>
              <a:rPr lang="en-US" dirty="0" smtClean="0"/>
              <a:t>:\n”;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foreach</a:t>
            </a:r>
            <a:r>
              <a:rPr lang="en-US" dirty="0" smtClean="0"/>
              <a:t> my $n ( $bf-&gt;nodes ) {</a:t>
            </a:r>
          </a:p>
          <a:p>
            <a:pPr>
              <a:buNone/>
            </a:pPr>
            <a:r>
              <a:rPr lang="en-US" dirty="0" smtClean="0"/>
              <a:t>      print “Hostname:\t” . $n-&gt;hostname . “\n”;</a:t>
            </a:r>
          </a:p>
          <a:p>
            <a:pPr>
              <a:buNone/>
            </a:pPr>
            <a:r>
              <a:rPr lang="en-US" dirty="0" smtClean="0"/>
              <a:t>      print “IP:\t\t” . $n-&gt;</a:t>
            </a:r>
            <a:r>
              <a:rPr lang="en-US" dirty="0" err="1" smtClean="0"/>
              <a:t>ip</a:t>
            </a:r>
            <a:r>
              <a:rPr lang="en-US" dirty="0" smtClean="0"/>
              <a:t> . “\n”;</a:t>
            </a:r>
          </a:p>
          <a:p>
            <a:pPr>
              <a:buNone/>
            </a:pPr>
            <a:r>
              <a:rPr lang="en-US" dirty="0" smtClean="0"/>
              <a:t>  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Fierce::Parser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7" name="Picture 6" descr="fierce-pars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143000"/>
            <a:ext cx="5244445" cy="5079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Dirbuster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Application Traversing</a:t>
            </a:r>
          </a:p>
          <a:p>
            <a:r>
              <a:rPr lang="en-US" dirty="0" smtClean="0"/>
              <a:t>Identifying locations that do not require authorization</a:t>
            </a:r>
          </a:p>
          <a:p>
            <a:r>
              <a:rPr lang="en-US" dirty="0" smtClean="0"/>
              <a:t>Runs on Linux, Windows and BSD</a:t>
            </a:r>
          </a:p>
          <a:p>
            <a:r>
              <a:rPr lang="en-US" dirty="0" smtClean="0"/>
              <a:t>OWASP project!</a:t>
            </a:r>
          </a:p>
          <a:p>
            <a:r>
              <a:rPr lang="en-US" dirty="0" smtClean="0"/>
              <a:t>New version has XML Output!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Dirbuster::Parser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my $parser = $dp-&gt;parse_file(‘dirbuster.xml’);</a:t>
            </a:r>
          </a:p>
          <a:p>
            <a:pPr>
              <a:buNone/>
            </a:pPr>
            <a:r>
              <a:rPr lang="en-US" dirty="0" smtClean="0"/>
              <a:t>  my @results = $parser-&gt;get_all_results();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print “Directories:\n”;</a:t>
            </a:r>
          </a:p>
          <a:p>
            <a:pPr>
              <a:buNone/>
            </a:pPr>
            <a:r>
              <a:rPr lang="en-US" dirty="0" smtClean="0"/>
              <a:t>  foreach(@results) {</a:t>
            </a:r>
          </a:p>
          <a:p>
            <a:pPr>
              <a:buNone/>
            </a:pPr>
            <a:r>
              <a:rPr lang="en-US" dirty="0" smtClean="0"/>
              <a:t>      print “Path“ . $_-&gt;path . “\n”;  </a:t>
            </a:r>
          </a:p>
          <a:p>
            <a:pPr>
              <a:buNone/>
            </a:pPr>
            <a:r>
              <a:rPr lang="en-US" dirty="0" smtClean="0"/>
              <a:t>      print “Type“ . $_-&gt;type . “\n”;  </a:t>
            </a:r>
          </a:p>
          <a:p>
            <a:pPr>
              <a:buNone/>
            </a:pPr>
            <a:r>
              <a:rPr lang="en-US" dirty="0" smtClean="0"/>
              <a:t>      print “Response “ . $_-&gt;response_code . “\n”;  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Raising the bar on </a:t>
            </a:r>
            <a:r>
              <a:rPr lang="en-US" dirty="0" err="1" smtClean="0"/>
              <a:t>pentesting</a:t>
            </a:r>
            <a:endParaRPr lang="en-US" dirty="0" smtClean="0"/>
          </a:p>
          <a:p>
            <a:pPr lvl="1"/>
            <a:r>
              <a:rPr lang="en-US" dirty="0" smtClean="0"/>
              <a:t>Build upon current tools</a:t>
            </a:r>
          </a:p>
          <a:p>
            <a:pPr lvl="1"/>
            <a:r>
              <a:rPr lang="en-US" dirty="0" smtClean="0"/>
              <a:t>Leverage XML to automate </a:t>
            </a:r>
            <a:r>
              <a:rPr lang="en-US" dirty="0" err="1" smtClean="0"/>
              <a:t>pentesting</a:t>
            </a:r>
            <a:r>
              <a:rPr lang="en-US" dirty="0" smtClean="0"/>
              <a:t> tasks</a:t>
            </a:r>
          </a:p>
          <a:p>
            <a:pPr lvl="1"/>
            <a:r>
              <a:rPr lang="en-US" dirty="0" smtClean="0"/>
              <a:t>Extract data for a correlation engine</a:t>
            </a:r>
          </a:p>
          <a:p>
            <a:r>
              <a:rPr lang="en-US" dirty="0" smtClean="0"/>
              <a:t>What we are doing today</a:t>
            </a:r>
          </a:p>
          <a:p>
            <a:pPr lvl="1"/>
            <a:r>
              <a:rPr lang="en-US" dirty="0" smtClean="0"/>
              <a:t>High-level overview of an improved process (COE)</a:t>
            </a:r>
          </a:p>
          <a:p>
            <a:pPr lvl="1"/>
            <a:r>
              <a:rPr lang="en-US" dirty="0" smtClean="0"/>
              <a:t>Releasing several modules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Dirbuster::Parser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 descr="dirbuster.bmp"/>
          <p:cNvPicPr>
            <a:picLocks noChangeAspect="1"/>
          </p:cNvPicPr>
          <p:nvPr/>
        </p:nvPicPr>
        <p:blipFill>
          <a:blip r:embed="rId2" cstate="print"/>
          <a:srcRect r="52419"/>
          <a:stretch>
            <a:fillRect/>
          </a:stretch>
        </p:blipFill>
        <p:spPr>
          <a:xfrm>
            <a:off x="914400" y="1143000"/>
            <a:ext cx="4495800" cy="5249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0" y="2286000"/>
            <a:ext cx="9144000" cy="2133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2437"/>
            <a:ext cx="8229600" cy="48307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Encourage developers to </a:t>
            </a:r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build tools with XML and APIs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71755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9" name="Freeform 29"/>
          <p:cNvSpPr>
            <a:spLocks/>
          </p:cNvSpPr>
          <p:nvPr/>
        </p:nvSpPr>
        <p:spPr bwMode="auto">
          <a:xfrm>
            <a:off x="1252537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SSL Cipher testing</a:t>
            </a:r>
          </a:p>
          <a:p>
            <a:r>
              <a:rPr lang="en-US" dirty="0" smtClean="0"/>
              <a:t>Similar to </a:t>
            </a:r>
            <a:r>
              <a:rPr lang="en-US" dirty="0" err="1" smtClean="0"/>
              <a:t>SSLDigger</a:t>
            </a:r>
            <a:endParaRPr lang="en-US" dirty="0" smtClean="0"/>
          </a:p>
          <a:p>
            <a:r>
              <a:rPr lang="en-US" dirty="0" smtClean="0"/>
              <a:t>Sslscan runs on Linux, Windows and BSD</a:t>
            </a:r>
          </a:p>
          <a:p>
            <a:r>
              <a:rPr lang="en-US" dirty="0" smtClean="0"/>
              <a:t>XML Output</a:t>
            </a:r>
          </a:p>
          <a:p>
            <a:r>
              <a:rPr lang="en-US" dirty="0" smtClean="0"/>
              <a:t>Supports both HTTPS and SMTP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Sslscan::Parser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my $parser = $sp-&gt;</a:t>
            </a:r>
            <a:r>
              <a:rPr lang="en-US" dirty="0" err="1" smtClean="0"/>
              <a:t>parse_file</a:t>
            </a:r>
            <a:r>
              <a:rPr lang="en-US" dirty="0" smtClean="0"/>
              <a:t>(‘domain.xml’);</a:t>
            </a:r>
          </a:p>
          <a:p>
            <a:pPr>
              <a:buNone/>
            </a:pPr>
            <a:r>
              <a:rPr lang="en-US" dirty="0" smtClean="0"/>
              <a:t>  my $host = $parser-&gt;get_host(‘domain.com’);</a:t>
            </a:r>
          </a:p>
          <a:p>
            <a:pPr>
              <a:buNone/>
            </a:pPr>
            <a:r>
              <a:rPr lang="en-US" dirty="0" smtClean="0"/>
              <a:t>  my $port = $host-&gt;get_port(‘443’);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foreach my $i ( grep($_-&gt;status =~ /accepted/,   @{ $port-&gt;ciphers })  ) {</a:t>
            </a:r>
          </a:p>
          <a:p>
            <a:pPr>
              <a:buNone/>
            </a:pPr>
            <a:r>
              <a:rPr lang="en-US" dirty="0" smtClean="0"/>
              <a:t>     print “sslversion “ . $i-&gt;sslversion . “\n”; </a:t>
            </a:r>
          </a:p>
          <a:p>
            <a:pPr>
              <a:buNone/>
            </a:pPr>
            <a:r>
              <a:rPr lang="en-US" dirty="0" smtClean="0"/>
              <a:t>     print “cipher “ . $i-&gt;cipher . “\n”; </a:t>
            </a:r>
          </a:p>
          <a:p>
            <a:pPr>
              <a:buNone/>
            </a:pPr>
            <a:r>
              <a:rPr lang="en-US" dirty="0" smtClean="0"/>
              <a:t>     print “bits “ . $i-&gt;bits . “\n”;    </a:t>
            </a:r>
          </a:p>
          <a:p>
            <a:pPr>
              <a:buNone/>
            </a:pPr>
            <a:r>
              <a:rPr lang="en-US" dirty="0" smtClean="0"/>
              <a:t>  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Sslscan::Parser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 descr="sslscan.bmp"/>
          <p:cNvPicPr>
            <a:picLocks noChangeAspect="1"/>
          </p:cNvPicPr>
          <p:nvPr/>
        </p:nvPicPr>
        <p:blipFill>
          <a:blip r:embed="rId2" cstate="print"/>
          <a:srcRect t="502" r="54774"/>
          <a:stretch>
            <a:fillRect/>
          </a:stretch>
        </p:blipFill>
        <p:spPr>
          <a:xfrm>
            <a:off x="1066800" y="1066799"/>
            <a:ext cx="4495800" cy="5494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Nikto::Parser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 for usage:</a:t>
            </a:r>
          </a:p>
          <a:p>
            <a:pPr lvl="1"/>
            <a:r>
              <a:rPr lang="en-US" dirty="0" smtClean="0"/>
              <a:t>Scan and save XML for parsing later.</a:t>
            </a:r>
          </a:p>
          <a:p>
            <a:pPr lvl="1"/>
            <a:r>
              <a:rPr lang="en-US" dirty="0" smtClean="0"/>
              <a:t>Scan and parse XML inline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Nikto::Parser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my $parser = $np-&gt;parse_file(‘nikto.xml’);</a:t>
            </a:r>
          </a:p>
          <a:p>
            <a:pPr>
              <a:buNone/>
            </a:pPr>
            <a:r>
              <a:rPr lang="en-US" dirty="0" smtClean="0"/>
              <a:t>  my $h = $parser-&gt;get_host(‘127.0.0.1’);</a:t>
            </a:r>
          </a:p>
          <a:p>
            <a:pPr>
              <a:buNone/>
            </a:pPr>
            <a:r>
              <a:rPr lang="en-US" dirty="0" smtClean="0"/>
              <a:t>  my $p = $h-&gt;get_port(’80’);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print “Target is: “ . $h-&gt;ip . “:” . $p-&gt;port .  “\n”;</a:t>
            </a:r>
          </a:p>
          <a:p>
            <a:pPr>
              <a:buNone/>
            </a:pPr>
            <a:r>
              <a:rPr lang="en-US" dirty="0" smtClean="0"/>
              <a:t>  print “Banner is: “ . $p-&gt;banner . “\n\n”;</a:t>
            </a:r>
          </a:p>
          <a:p>
            <a:pPr>
              <a:buNone/>
            </a:pPr>
            <a:r>
              <a:rPr lang="en-US" dirty="0" smtClean="0"/>
              <a:t>  foreach my $v ( @{ $p-&gt;get_all_items(); } ) {</a:t>
            </a:r>
          </a:p>
          <a:p>
            <a:pPr>
              <a:buNone/>
            </a:pPr>
            <a:r>
              <a:rPr lang="en-US" dirty="0" smtClean="0"/>
              <a:t>       print $v-&gt;description . “\n\n”;</a:t>
            </a:r>
          </a:p>
          <a:p>
            <a:pPr>
              <a:buNone/>
            </a:pPr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Nikto::Parser</a:t>
            </a:r>
            <a:endParaRPr lang="en-US" dirty="0"/>
          </a:p>
        </p:txBody>
      </p:sp>
      <p:pic>
        <p:nvPicPr>
          <p:cNvPr id="5" name="Content Placeholder 4" descr="nikto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219200"/>
            <a:ext cx="8503920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Nikto::Parser – parse Nikto data</a:t>
            </a:r>
          </a:p>
          <a:p>
            <a:r>
              <a:rPr lang="en-US" dirty="0" smtClean="0"/>
              <a:t>Sslscan::Parser – parse Sslscan data</a:t>
            </a:r>
          </a:p>
          <a:p>
            <a:r>
              <a:rPr lang="en-US" dirty="0" smtClean="0"/>
              <a:t>Fierce::Parser – parse Fierce data</a:t>
            </a:r>
          </a:p>
          <a:p>
            <a:r>
              <a:rPr lang="en-US" dirty="0" smtClean="0"/>
              <a:t>Dirbuster::Parser – parse Dirbuster data</a:t>
            </a:r>
          </a:p>
          <a:p>
            <a:r>
              <a:rPr lang="en-US" dirty="0" smtClean="0"/>
              <a:t>Net::Hostname – resolve hostnames </a:t>
            </a:r>
          </a:p>
          <a:p>
            <a:endParaRPr lang="en-US" dirty="0" smtClean="0"/>
          </a:p>
          <a:p>
            <a:r>
              <a:rPr lang="en-US" dirty="0" smtClean="0"/>
              <a:t>All code will be available at: </a:t>
            </a:r>
          </a:p>
          <a:p>
            <a:r>
              <a:rPr lang="en-US" dirty="0" smtClean="0"/>
              <a:t>http://spl0it.org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610600" cy="4830763"/>
          </a:xfrm>
        </p:spPr>
        <p:txBody>
          <a:bodyPr/>
          <a:lstStyle/>
          <a:p>
            <a:r>
              <a:rPr lang="en-US" dirty="0" smtClean="0"/>
              <a:t>Extracting Data for the Central Storage Engine…</a:t>
            </a:r>
          </a:p>
          <a:p>
            <a:r>
              <a:rPr lang="en-US" dirty="0" smtClean="0"/>
              <a:t>Many tools, we have the choice how</a:t>
            </a:r>
          </a:p>
          <a:p>
            <a:pPr lvl="1"/>
            <a:r>
              <a:rPr lang="en-US" dirty="0" smtClean="0"/>
              <a:t>Shell scripts, XML Parsers or manually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20" name="Diagram 19"/>
          <p:cNvGraphicFramePr/>
          <p:nvPr/>
        </p:nvGraphicFramePr>
        <p:xfrm>
          <a:off x="762000" y="3200400"/>
          <a:ext cx="7848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Left-Right Arrow 10"/>
          <p:cNvSpPr/>
          <p:nvPr/>
        </p:nvSpPr>
        <p:spPr>
          <a:xfrm>
            <a:off x="2895600" y="3581400"/>
            <a:ext cx="7620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5791200" y="3733800"/>
            <a:ext cx="7620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2971800" y="5943600"/>
            <a:ext cx="762000" cy="304800"/>
          </a:xfrm>
          <a:prstGeom prst="left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0" y="2286000"/>
            <a:ext cx="9144000" cy="2133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2437"/>
            <a:ext cx="8229600" cy="48307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Encourage developers to </a:t>
            </a:r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build tools with XML and APIs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71755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9" name="Freeform 29"/>
          <p:cNvSpPr>
            <a:spLocks/>
          </p:cNvSpPr>
          <p:nvPr/>
        </p:nvSpPr>
        <p:spPr bwMode="auto">
          <a:xfrm>
            <a:off x="1252537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0" y="2286000"/>
            <a:ext cx="9144000" cy="2133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2437"/>
            <a:ext cx="8229600" cy="48307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Encourage developers to </a:t>
            </a:r>
          </a:p>
          <a:p>
            <a:pPr algn="ctr">
              <a:buNone/>
            </a:pPr>
            <a:r>
              <a:rPr lang="en-US" sz="3200" b="1" dirty="0" smtClean="0">
                <a:latin typeface="Calibri" pitchFamily="34" charset="0"/>
              </a:rPr>
              <a:t>build tools with XML and APIs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717550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8462963" y="2667000"/>
            <a:ext cx="681037" cy="1219200"/>
          </a:xfrm>
          <a:prstGeom prst="rect">
            <a:avLst/>
          </a:prstGeom>
          <a:solidFill>
            <a:srgbClr val="339933">
              <a:alpha val="71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Tahoma" pitchFamily="34" charset="0"/>
            </a:endParaRPr>
          </a:p>
        </p:txBody>
      </p:sp>
      <p:sp>
        <p:nvSpPr>
          <p:cNvPr id="19" name="Freeform 29"/>
          <p:cNvSpPr>
            <a:spLocks/>
          </p:cNvSpPr>
          <p:nvPr/>
        </p:nvSpPr>
        <p:spPr bwMode="auto">
          <a:xfrm>
            <a:off x="1252537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" name="Freeform 30"/>
          <p:cNvSpPr>
            <a:spLocks/>
          </p:cNvSpPr>
          <p:nvPr/>
        </p:nvSpPr>
        <p:spPr bwMode="auto">
          <a:xfrm rot="10800000">
            <a:off x="7385050" y="2667000"/>
            <a:ext cx="10287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192" y="528"/>
              </a:cxn>
              <a:cxn ang="0">
                <a:pos x="452" y="260"/>
              </a:cxn>
              <a:cxn ang="0">
                <a:pos x="456" y="1"/>
              </a:cxn>
              <a:cxn ang="0">
                <a:pos x="0" y="0"/>
              </a:cxn>
            </a:cxnLst>
            <a:rect l="0" t="0" r="r" b="b"/>
            <a:pathLst>
              <a:path w="456" h="528">
                <a:moveTo>
                  <a:pt x="0" y="0"/>
                </a:moveTo>
                <a:lnTo>
                  <a:pt x="0" y="528"/>
                </a:lnTo>
                <a:lnTo>
                  <a:pt x="192" y="528"/>
                </a:lnTo>
                <a:lnTo>
                  <a:pt x="452" y="260"/>
                </a:lnTo>
                <a:lnTo>
                  <a:pt x="456" y="1"/>
                </a:lnTo>
                <a:lnTo>
                  <a:pt x="0" y="0"/>
                </a:lnTo>
                <a:close/>
              </a:path>
            </a:pathLst>
          </a:custGeom>
          <a:solidFill>
            <a:srgbClr val="339933">
              <a:alpha val="33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610600" cy="4830763"/>
          </a:xfrm>
        </p:spPr>
        <p:txBody>
          <a:bodyPr/>
          <a:lstStyle/>
          <a:p>
            <a:r>
              <a:rPr lang="en-US" dirty="0" smtClean="0"/>
              <a:t>Joshua “Jabra” Abraham</a:t>
            </a:r>
          </a:p>
          <a:p>
            <a:pPr lvl="1"/>
            <a:r>
              <a:rPr lang="en-US" dirty="0" smtClean="0">
                <a:hlinkClick r:id="rId2"/>
              </a:rPr>
              <a:t>jabra@spl0it.org</a:t>
            </a:r>
          </a:p>
          <a:p>
            <a:pPr lvl="1"/>
            <a:r>
              <a:rPr lang="en-US" dirty="0" smtClean="0">
                <a:hlinkClick r:id="rId2"/>
              </a:rPr>
              <a:t>jabra@rapid7.com</a:t>
            </a:r>
          </a:p>
          <a:p>
            <a:pPr lvl="1"/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http://spl0it.wordpress.com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http://spl0it.org/files/talks/appsec09</a:t>
            </a:r>
            <a:endParaRPr lang="en-US" dirty="0" smtClean="0"/>
          </a:p>
          <a:p>
            <a:pPr lvl="1"/>
            <a:r>
              <a:rPr lang="en-US" dirty="0" smtClean="0"/>
              <a:t>(Final version of the slides, demos and code)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E64C-55F6-4889-9C2C-E341A38EC84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(Intense 25 minutes)</a:t>
            </a:r>
            <a:endParaRPr lang="en-US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focused talk</a:t>
            </a:r>
          </a:p>
          <a:p>
            <a:r>
              <a:rPr lang="en-US" dirty="0" smtClean="0"/>
              <a:t>A boat load of XML and parsers</a:t>
            </a:r>
          </a:p>
          <a:p>
            <a:r>
              <a:rPr lang="en-US" dirty="0" smtClean="0"/>
              <a:t>Automating the “stupid” stuff…</a:t>
            </a:r>
          </a:p>
          <a:p>
            <a:pPr lvl="1"/>
            <a:r>
              <a:rPr lang="en-US" dirty="0" smtClean="0"/>
              <a:t>Several new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is Key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UNIX tools</a:t>
            </a:r>
          </a:p>
          <a:p>
            <a:pPr lvl="1"/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Shell script</a:t>
            </a:r>
          </a:p>
          <a:p>
            <a:r>
              <a:rPr lang="en-US" dirty="0" smtClean="0"/>
              <a:t>Data processing</a:t>
            </a:r>
          </a:p>
          <a:p>
            <a:pPr lvl="1"/>
            <a:r>
              <a:rPr lang="en-US" dirty="0" smtClean="0"/>
              <a:t>txt =&gt;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038600" y="0"/>
          <a:ext cx="51054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1371600" y="2895600"/>
          <a:ext cx="6368143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the Manual Aspect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Computers are good at doing specific tasks</a:t>
            </a:r>
          </a:p>
          <a:p>
            <a:pPr lvl="1"/>
            <a:r>
              <a:rPr lang="en-US" dirty="0" smtClean="0"/>
              <a:t>Identifying Open Ports, Finding XSS and Bruteforcing passwords</a:t>
            </a:r>
          </a:p>
          <a:p>
            <a:r>
              <a:rPr lang="en-US" dirty="0" smtClean="0"/>
              <a:t>Humans are good at doing non-specific task</a:t>
            </a:r>
          </a:p>
          <a:p>
            <a:pPr lvl="1"/>
            <a:r>
              <a:rPr lang="en-US" dirty="0" smtClean="0"/>
              <a:t>Reasoning based on context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0" name="Diagram 19"/>
          <p:cNvGraphicFramePr/>
          <p:nvPr/>
        </p:nvGraphicFramePr>
        <p:xfrm>
          <a:off x="533400" y="3124200"/>
          <a:ext cx="7848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the playing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All components are equal. However, some components are more equal than others.</a:t>
            </a:r>
          </a:p>
          <a:p>
            <a:r>
              <a:rPr lang="en-US" dirty="0" smtClean="0"/>
              <a:t>We will focus on automated testing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0" name="Diagram 19"/>
          <p:cNvGraphicFramePr/>
          <p:nvPr/>
        </p:nvGraphicFramePr>
        <p:xfrm>
          <a:off x="762000" y="3124200"/>
          <a:ext cx="7848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Left-Right Arrow 10"/>
          <p:cNvSpPr/>
          <p:nvPr/>
        </p:nvSpPr>
        <p:spPr>
          <a:xfrm>
            <a:off x="2895600" y="3581400"/>
            <a:ext cx="7620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Left-Right Arrow 11"/>
          <p:cNvSpPr/>
          <p:nvPr/>
        </p:nvSpPr>
        <p:spPr>
          <a:xfrm>
            <a:off x="5791200" y="3733800"/>
            <a:ext cx="762000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0" y="1219200"/>
          <a:ext cx="8915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Sounds like Earl, but starts with a “P” </a:t>
            </a:r>
          </a:p>
          <a:p>
            <a:r>
              <a:rPr lang="en-US" dirty="0" smtClean="0"/>
              <a:t>The programming language is Perl</a:t>
            </a:r>
          </a:p>
          <a:p>
            <a:pPr lvl="1"/>
            <a:r>
              <a:rPr lang="en-US" dirty="0" smtClean="0"/>
              <a:t>The following are NOT programming languages:</a:t>
            </a:r>
          </a:p>
          <a:p>
            <a:pPr lvl="2"/>
            <a:r>
              <a:rPr lang="en-US" dirty="0" smtClean="0"/>
              <a:t>PERL, perl, Pearl</a:t>
            </a:r>
          </a:p>
          <a:p>
            <a:r>
              <a:rPr lang="en-US" dirty="0" smtClean="0"/>
              <a:t>Cross Platform </a:t>
            </a:r>
          </a:p>
          <a:p>
            <a:r>
              <a:rPr lang="en-US" dirty="0" smtClean="0"/>
              <a:t>Built for Scripting and Object Orientation</a:t>
            </a:r>
          </a:p>
          <a:p>
            <a:r>
              <a:rPr lang="en-US" dirty="0" smtClean="0"/>
              <a:t>Libraries = modules</a:t>
            </a:r>
          </a:p>
          <a:p>
            <a:pPr lvl="1"/>
            <a:r>
              <a:rPr lang="en-US" dirty="0" smtClean="0"/>
              <a:t>Load a module:        use My::Module;</a:t>
            </a:r>
          </a:p>
          <a:p>
            <a:r>
              <a:rPr lang="en-US" dirty="0" smtClean="0"/>
              <a:t>Docs</a:t>
            </a:r>
          </a:p>
          <a:p>
            <a:pPr lvl="1"/>
            <a:r>
              <a:rPr lang="en-US" dirty="0" smtClean="0"/>
              <a:t>perldoc perl </a:t>
            </a:r>
          </a:p>
          <a:p>
            <a:pPr lvl="1"/>
            <a:r>
              <a:rPr lang="en-US" dirty="0" smtClean="0"/>
              <a:t>perldoc My::Module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CA9F1D-175E-4F33-81C0-23C0C53A8B0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WASP Presentation Template">
  <a:themeElements>
    <a:clrScheme name="OWASP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WASP Presentati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WASP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WASP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WASP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OWASP Presentation Template</Template>
  <TotalTime>1272</TotalTime>
  <Words>1101</Words>
  <Application>Microsoft Office PowerPoint</Application>
  <PresentationFormat>On-screen Show (4:3)</PresentationFormat>
  <Paragraphs>272</Paragraphs>
  <Slides>31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OWASP Presentation Template</vt:lpstr>
      <vt:lpstr>Synergy! A world where the tools communicate</vt:lpstr>
      <vt:lpstr>Purpose of this talk</vt:lpstr>
      <vt:lpstr>Slide 3</vt:lpstr>
      <vt:lpstr>Agenda (Intense 25 minutes)</vt:lpstr>
      <vt:lpstr>Flow is Key </vt:lpstr>
      <vt:lpstr>Add the Manual Aspect </vt:lpstr>
      <vt:lpstr>Level the playing field</vt:lpstr>
      <vt:lpstr>Techniques</vt:lpstr>
      <vt:lpstr>Programming Language</vt:lpstr>
      <vt:lpstr>Setup Phase </vt:lpstr>
      <vt:lpstr>Setup Phase </vt:lpstr>
      <vt:lpstr>Net::Hostname</vt:lpstr>
      <vt:lpstr>Fierce (Network Reconnaissance tool) </vt:lpstr>
      <vt:lpstr>Fierce (Network Reconnaissance tool) </vt:lpstr>
      <vt:lpstr>Fierce::Parser</vt:lpstr>
      <vt:lpstr>Fierce::Parser</vt:lpstr>
      <vt:lpstr>Fierce::Parser</vt:lpstr>
      <vt:lpstr>Dirbuster</vt:lpstr>
      <vt:lpstr>Dirbuster::Parser</vt:lpstr>
      <vt:lpstr>Dirbuster::Parser</vt:lpstr>
      <vt:lpstr>Slide 21</vt:lpstr>
      <vt:lpstr>Sslscan</vt:lpstr>
      <vt:lpstr>Sslscan::Parser</vt:lpstr>
      <vt:lpstr>Sslscan::Parser</vt:lpstr>
      <vt:lpstr>Nikto::Parser</vt:lpstr>
      <vt:lpstr>Nikto::Parser</vt:lpstr>
      <vt:lpstr>Nikto::Parser</vt:lpstr>
      <vt:lpstr>Results</vt:lpstr>
      <vt:lpstr>Summary</vt:lpstr>
      <vt:lpstr>Slide 30</vt:lpstr>
      <vt:lpstr>Contact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Plan - Strawman</dc:title>
  <dc:subject>Application Security</dc:subject>
  <dc:creator>Jeff Williams</dc:creator>
  <cp:keywords>Application Security</cp:keywords>
  <dc:description>http://www.owasp.org</dc:description>
  <cp:lastModifiedBy>Josh Abraham</cp:lastModifiedBy>
  <cp:revision>70</cp:revision>
  <dcterms:created xsi:type="dcterms:W3CDTF">2005-03-04T17:51:41Z</dcterms:created>
  <dcterms:modified xsi:type="dcterms:W3CDTF">2009-09-16T17:30:13Z</dcterms:modified>
  <cp:category>Application Security</cp:category>
</cp:coreProperties>
</file>